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tags/tag9.xml" ContentType="application/vnd.openxmlformats-officedocument.presentationml.tags+xml"/>
  <Override PartName="/ppt/notesSlides/notesSlide25.xml" ContentType="application/vnd.openxmlformats-officedocument.presentationml.notesSlide+xml"/>
  <Override PartName="/ppt/tags/tag10.xml" ContentType="application/vnd.openxmlformats-officedocument.presentationml.tags+xml"/>
  <Override PartName="/ppt/notesSlides/notesSlide26.xml" ContentType="application/vnd.openxmlformats-officedocument.presentationml.notesSlide+xml"/>
  <Override PartName="/ppt/tags/tag11.xml" ContentType="application/vnd.openxmlformats-officedocument.presentationml.tags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tags/tag12.xml" ContentType="application/vnd.openxmlformats-officedocument.presentationml.tags+xml"/>
  <Override PartName="/ppt/notesSlides/notesSlide29.xml" ContentType="application/vnd.openxmlformats-officedocument.presentationml.notesSlide+xml"/>
  <Override PartName="/ppt/tags/tag13.xml" ContentType="application/vnd.openxmlformats-officedocument.presentationml.tags+xml"/>
  <Override PartName="/ppt/notesSlides/notesSlide3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1.xml" ContentType="application/vnd.openxmlformats-officedocument.presentationml.notesSlide+xml"/>
  <Override PartName="/ppt/tags/tag14.xml" ContentType="application/vnd.openxmlformats-officedocument.presentationml.tags+xml"/>
  <Override PartName="/ppt/notesSlides/notesSlide32.xml" ContentType="application/vnd.openxmlformats-officedocument.presentationml.notesSlide+xml"/>
  <Override PartName="/ppt/tags/tag15.xml" ContentType="application/vnd.openxmlformats-officedocument.presentationml.tags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tags/tag16.xml" ContentType="application/vnd.openxmlformats-officedocument.presentationml.tags+xml"/>
  <Override PartName="/ppt/notesSlides/notesSlide35.xml" ContentType="application/vnd.openxmlformats-officedocument.presentationml.notesSlide+xml"/>
  <Override PartName="/ppt/tags/tag17.xml" ContentType="application/vnd.openxmlformats-officedocument.presentationml.tags+xml"/>
  <Override PartName="/ppt/notesSlides/notesSlide36.xml" ContentType="application/vnd.openxmlformats-officedocument.presentationml.notesSlide+xml"/>
  <Override PartName="/ppt/tags/tag18.xml" ContentType="application/vnd.openxmlformats-officedocument.presentationml.tags+xml"/>
  <Override PartName="/ppt/notesSlides/notesSlide37.xml" ContentType="application/vnd.openxmlformats-officedocument.presentationml.notesSlide+xml"/>
  <Override PartName="/ppt/tags/tag19.xml" ContentType="application/vnd.openxmlformats-officedocument.presentationml.tags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64"/>
  </p:notesMasterIdLst>
  <p:handoutMasterIdLst>
    <p:handoutMasterId r:id="rId65"/>
  </p:handoutMasterIdLst>
  <p:sldIdLst>
    <p:sldId id="256" r:id="rId5"/>
    <p:sldId id="2147375132" r:id="rId6"/>
    <p:sldId id="2147375133" r:id="rId7"/>
    <p:sldId id="2147375089" r:id="rId8"/>
    <p:sldId id="319" r:id="rId9"/>
    <p:sldId id="284" r:id="rId10"/>
    <p:sldId id="2147375134" r:id="rId11"/>
    <p:sldId id="317" r:id="rId12"/>
    <p:sldId id="2147375135" r:id="rId13"/>
    <p:sldId id="356" r:id="rId14"/>
    <p:sldId id="2147375136" r:id="rId15"/>
    <p:sldId id="2147375137" r:id="rId16"/>
    <p:sldId id="266" r:id="rId17"/>
    <p:sldId id="2147375138" r:id="rId18"/>
    <p:sldId id="360" r:id="rId19"/>
    <p:sldId id="361" r:id="rId20"/>
    <p:sldId id="320" r:id="rId21"/>
    <p:sldId id="322" r:id="rId22"/>
    <p:sldId id="323" r:id="rId23"/>
    <p:sldId id="2147375139" r:id="rId24"/>
    <p:sldId id="326" r:id="rId25"/>
    <p:sldId id="321" r:id="rId26"/>
    <p:sldId id="328" r:id="rId27"/>
    <p:sldId id="348" r:id="rId28"/>
    <p:sldId id="349" r:id="rId29"/>
    <p:sldId id="347" r:id="rId30"/>
    <p:sldId id="354" r:id="rId31"/>
    <p:sldId id="332" r:id="rId32"/>
    <p:sldId id="350" r:id="rId33"/>
    <p:sldId id="336" r:id="rId34"/>
    <p:sldId id="337" r:id="rId35"/>
    <p:sldId id="2147375124" r:id="rId36"/>
    <p:sldId id="335" r:id="rId37"/>
    <p:sldId id="2147375140" r:id="rId38"/>
    <p:sldId id="353" r:id="rId39"/>
    <p:sldId id="339" r:id="rId40"/>
    <p:sldId id="341" r:id="rId41"/>
    <p:sldId id="333" r:id="rId42"/>
    <p:sldId id="2147375141" r:id="rId43"/>
    <p:sldId id="2147375142" r:id="rId44"/>
    <p:sldId id="359" r:id="rId45"/>
    <p:sldId id="282" r:id="rId46"/>
    <p:sldId id="311" r:id="rId47"/>
    <p:sldId id="2147375122" r:id="rId48"/>
    <p:sldId id="2147375121" r:id="rId49"/>
    <p:sldId id="300" r:id="rId50"/>
    <p:sldId id="2147375125" r:id="rId51"/>
    <p:sldId id="2147375128" r:id="rId52"/>
    <p:sldId id="2147375129" r:id="rId53"/>
    <p:sldId id="2147375123" r:id="rId54"/>
    <p:sldId id="2147375127" r:id="rId55"/>
    <p:sldId id="314" r:id="rId56"/>
    <p:sldId id="2147375126" r:id="rId57"/>
    <p:sldId id="313" r:id="rId58"/>
    <p:sldId id="312" r:id="rId59"/>
    <p:sldId id="316" r:id="rId60"/>
    <p:sldId id="315" r:id="rId61"/>
    <p:sldId id="2147375130" r:id="rId62"/>
    <p:sldId id="2147375131" r:id="rId63"/>
  </p:sldIdLst>
  <p:sldSz cx="12192000" cy="6858000"/>
  <p:notesSz cx="6858000" cy="9144000"/>
  <p:custDataLst>
    <p:tags r:id="rId66"/>
  </p:custDataLst>
  <p:defaultTextStyle>
    <a:defPPr>
      <a:defRPr lang="en-US"/>
    </a:defPPr>
    <a:lvl1pPr marL="0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CCCBB31-F349-4E57-8238-CE7177CBEBEF}" v="1" dt="2022-08-26T10:00:55.604"/>
    <p1510:client id="{B2758ADC-2D29-6C32-E146-AD4A66744D1E}" v="10" dt="2022-08-26T09:58:22.741"/>
  </p1510:revLst>
</p1510:revInfo>
</file>

<file path=ppt/tableStyles.xml><?xml version="1.0" encoding="utf-8"?>
<a:tblStyleLst xmlns:a="http://schemas.openxmlformats.org/drawingml/2006/main" def="{9D7B26C5-4107-4FEC-AEDC-1716B250A1EF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2089" autoAdjust="0"/>
  </p:normalViewPr>
  <p:slideViewPr>
    <p:cSldViewPr snapToGrid="0">
      <p:cViewPr varScale="1">
        <p:scale>
          <a:sx n="45" d="100"/>
          <a:sy n="45" d="100"/>
        </p:scale>
        <p:origin x="1404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slide" Target="slides/slide59.xml"/><Relationship Id="rId68" Type="http://schemas.openxmlformats.org/officeDocument/2006/relationships/viewProps" Target="viewProps.xml"/><Relationship Id="rId7" Type="http://schemas.openxmlformats.org/officeDocument/2006/relationships/slide" Target="slides/slide3.xml"/><Relationship Id="rId71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tags" Target="tags/tag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61" Type="http://schemas.openxmlformats.org/officeDocument/2006/relationships/slide" Target="slides/slide57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notesMaster" Target="notesMasters/notesMaster1.xml"/><Relationship Id="rId69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8D76684-117A-443F-A185-04AA23BF2462}" type="doc">
      <dgm:prSet loTypeId="urn:microsoft.com/office/officeart/2005/8/layout/hierarchy3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0BDC3296-7B91-4BAF-A3B4-DD6D2A07FCB1}">
      <dgm:prSet phldrT="[Text]"/>
      <dgm:spPr/>
      <dgm:t>
        <a:bodyPr/>
        <a:lstStyle/>
        <a:p>
          <a:r>
            <a:rPr lang="en-GB"/>
            <a:t>html</a:t>
          </a:r>
          <a:endParaRPr lang="en-US"/>
        </a:p>
      </dgm:t>
    </dgm:pt>
    <dgm:pt modelId="{B19BAC38-7BEF-4BBC-9BCE-2196BA7E1B35}" type="parTrans" cxnId="{09E3234C-1696-43F0-8524-44A65E18FD28}">
      <dgm:prSet/>
      <dgm:spPr/>
      <dgm:t>
        <a:bodyPr/>
        <a:lstStyle/>
        <a:p>
          <a:endParaRPr lang="en-US"/>
        </a:p>
      </dgm:t>
    </dgm:pt>
    <dgm:pt modelId="{98D195D9-1DAE-44A7-8AFD-5158E8224C14}" type="sibTrans" cxnId="{09E3234C-1696-43F0-8524-44A65E18FD28}">
      <dgm:prSet/>
      <dgm:spPr/>
      <dgm:t>
        <a:bodyPr/>
        <a:lstStyle/>
        <a:p>
          <a:endParaRPr lang="en-US"/>
        </a:p>
      </dgm:t>
    </dgm:pt>
    <dgm:pt modelId="{C7ACDBA6-9537-4BB3-8971-FE32F6F5519E}">
      <dgm:prSet phldrT="[Text]"/>
      <dgm:spPr/>
      <dgm:t>
        <a:bodyPr/>
        <a:lstStyle/>
        <a:p>
          <a:r>
            <a:rPr lang="en-GB"/>
            <a:t>Presentations</a:t>
          </a:r>
          <a:endParaRPr lang="en-US"/>
        </a:p>
      </dgm:t>
    </dgm:pt>
    <dgm:pt modelId="{37752836-6D37-483B-BF08-5A0461A021F8}" type="parTrans" cxnId="{C89F4506-6626-45E4-B730-4366E0D3BF7A}">
      <dgm:prSet/>
      <dgm:spPr/>
      <dgm:t>
        <a:bodyPr/>
        <a:lstStyle/>
        <a:p>
          <a:endParaRPr lang="en-US"/>
        </a:p>
      </dgm:t>
    </dgm:pt>
    <dgm:pt modelId="{8DF58549-4346-407C-A45F-BB80C7A6D958}" type="sibTrans" cxnId="{C89F4506-6626-45E4-B730-4366E0D3BF7A}">
      <dgm:prSet/>
      <dgm:spPr/>
      <dgm:t>
        <a:bodyPr/>
        <a:lstStyle/>
        <a:p>
          <a:endParaRPr lang="en-US"/>
        </a:p>
      </dgm:t>
    </dgm:pt>
    <dgm:pt modelId="{33BA2BBF-603D-424F-83F5-87754E0E495F}">
      <dgm:prSet phldrT="[Text]"/>
      <dgm:spPr/>
      <dgm:t>
        <a:bodyPr/>
        <a:lstStyle/>
        <a:p>
          <a:r>
            <a:rPr lang="en-US"/>
            <a:t>In-text Study Reports</a:t>
          </a:r>
        </a:p>
      </dgm:t>
    </dgm:pt>
    <dgm:pt modelId="{E41BE7DA-D513-4C7B-B972-5055EE5A9000}" type="parTrans" cxnId="{B67E8D87-3EF6-4FE9-90F1-2093D19C430F}">
      <dgm:prSet/>
      <dgm:spPr/>
      <dgm:t>
        <a:bodyPr/>
        <a:lstStyle/>
        <a:p>
          <a:endParaRPr lang="en-US"/>
        </a:p>
      </dgm:t>
    </dgm:pt>
    <dgm:pt modelId="{1A7A886C-00C0-4776-AD4C-4EECA046CCFD}" type="sibTrans" cxnId="{B67E8D87-3EF6-4FE9-90F1-2093D19C430F}">
      <dgm:prSet/>
      <dgm:spPr/>
      <dgm:t>
        <a:bodyPr/>
        <a:lstStyle/>
        <a:p>
          <a:endParaRPr lang="en-US"/>
        </a:p>
      </dgm:t>
    </dgm:pt>
    <dgm:pt modelId="{15B3F0F4-48CB-43FF-B04A-C64E6A313A05}">
      <dgm:prSet/>
      <dgm:spPr/>
      <dgm:t>
        <a:bodyPr/>
        <a:lstStyle/>
        <a:p>
          <a:r>
            <a:rPr lang="en-GB"/>
            <a:t>pdf</a:t>
          </a:r>
        </a:p>
      </dgm:t>
    </dgm:pt>
    <dgm:pt modelId="{C1FCF367-7F33-42AD-A93A-0BB4F1377418}" type="parTrans" cxnId="{42CA0C69-3212-472E-A5BB-720DCF5CBC0D}">
      <dgm:prSet/>
      <dgm:spPr/>
      <dgm:t>
        <a:bodyPr/>
        <a:lstStyle/>
        <a:p>
          <a:endParaRPr lang="en-US"/>
        </a:p>
      </dgm:t>
    </dgm:pt>
    <dgm:pt modelId="{38BADD5E-75A8-44DC-90AD-C52269AAA72E}" type="sibTrans" cxnId="{42CA0C69-3212-472E-A5BB-720DCF5CBC0D}">
      <dgm:prSet/>
      <dgm:spPr/>
      <dgm:t>
        <a:bodyPr/>
        <a:lstStyle/>
        <a:p>
          <a:endParaRPr lang="en-US"/>
        </a:p>
      </dgm:t>
    </dgm:pt>
    <dgm:pt modelId="{B7E0A614-A44B-40CF-92F5-9DE78C078DD5}">
      <dgm:prSet/>
      <dgm:spPr/>
      <dgm:t>
        <a:bodyPr/>
        <a:lstStyle/>
        <a:p>
          <a:r>
            <a:rPr lang="en-GB" err="1"/>
            <a:t>png</a:t>
          </a:r>
          <a:endParaRPr lang="en-GB"/>
        </a:p>
      </dgm:t>
    </dgm:pt>
    <dgm:pt modelId="{B4D5D4EC-2885-40A2-8BA2-685417F2D0A6}" type="parTrans" cxnId="{BC0CC21E-FC8B-4D09-B25A-3838A89EF110}">
      <dgm:prSet/>
      <dgm:spPr/>
      <dgm:t>
        <a:bodyPr/>
        <a:lstStyle/>
        <a:p>
          <a:endParaRPr lang="en-US"/>
        </a:p>
      </dgm:t>
    </dgm:pt>
    <dgm:pt modelId="{37B5B4C7-2711-4B2A-99E3-0912B85D2B75}" type="sibTrans" cxnId="{BC0CC21E-FC8B-4D09-B25A-3838A89EF110}">
      <dgm:prSet/>
      <dgm:spPr/>
      <dgm:t>
        <a:bodyPr/>
        <a:lstStyle/>
        <a:p>
          <a:endParaRPr lang="en-US"/>
        </a:p>
      </dgm:t>
    </dgm:pt>
    <dgm:pt modelId="{B522FC51-E03E-44E9-B1D6-E53373C1EE26}">
      <dgm:prSet/>
      <dgm:spPr/>
      <dgm:t>
        <a:bodyPr/>
        <a:lstStyle/>
        <a:p>
          <a:r>
            <a:rPr lang="en-GB"/>
            <a:t>rtf</a:t>
          </a:r>
        </a:p>
      </dgm:t>
    </dgm:pt>
    <dgm:pt modelId="{3C8A5E8F-03A1-4F84-86E5-DC14FFFBDFA7}" type="parTrans" cxnId="{C774AE9A-EECB-408B-9FE1-CB79A017110D}">
      <dgm:prSet/>
      <dgm:spPr/>
      <dgm:t>
        <a:bodyPr/>
        <a:lstStyle/>
        <a:p>
          <a:endParaRPr lang="en-US"/>
        </a:p>
      </dgm:t>
    </dgm:pt>
    <dgm:pt modelId="{93FB4898-DCC4-401F-BABC-8C98BC24FCDA}" type="sibTrans" cxnId="{C774AE9A-EECB-408B-9FE1-CB79A017110D}">
      <dgm:prSet/>
      <dgm:spPr/>
      <dgm:t>
        <a:bodyPr/>
        <a:lstStyle/>
        <a:p>
          <a:endParaRPr lang="en-US"/>
        </a:p>
      </dgm:t>
    </dgm:pt>
    <dgm:pt modelId="{F217B2C4-9F9E-4F71-8B34-B2E987E2B8E7}">
      <dgm:prSet/>
      <dgm:spPr/>
      <dgm:t>
        <a:bodyPr/>
        <a:lstStyle/>
        <a:p>
          <a:r>
            <a:rPr lang="en-GB"/>
            <a:t>word</a:t>
          </a:r>
        </a:p>
      </dgm:t>
    </dgm:pt>
    <dgm:pt modelId="{8ADCC40B-7DBF-45DC-94D9-2CBC772D5324}" type="parTrans" cxnId="{9C5D50BD-D92F-43E1-AAC9-4AEC5A6B4926}">
      <dgm:prSet/>
      <dgm:spPr/>
      <dgm:t>
        <a:bodyPr/>
        <a:lstStyle/>
        <a:p>
          <a:endParaRPr lang="en-US"/>
        </a:p>
      </dgm:t>
    </dgm:pt>
    <dgm:pt modelId="{FD68ABFB-1A39-4172-BA8D-4F5C08505B40}" type="sibTrans" cxnId="{9C5D50BD-D92F-43E1-AAC9-4AEC5A6B4926}">
      <dgm:prSet/>
      <dgm:spPr/>
      <dgm:t>
        <a:bodyPr/>
        <a:lstStyle/>
        <a:p>
          <a:endParaRPr lang="en-US"/>
        </a:p>
      </dgm:t>
    </dgm:pt>
    <dgm:pt modelId="{B759AC51-1E09-4587-9380-ACF59EC414C0}">
      <dgm:prSet phldrT="[Text]"/>
      <dgm:spPr/>
      <dgm:t>
        <a:bodyPr/>
        <a:lstStyle/>
        <a:p>
          <a:r>
            <a:rPr lang="en-GB"/>
            <a:t>Presentations</a:t>
          </a:r>
          <a:endParaRPr lang="en-US"/>
        </a:p>
      </dgm:t>
    </dgm:pt>
    <dgm:pt modelId="{67702FF5-B47D-499E-9906-0893BB22F836}" type="parTrans" cxnId="{48AB99A8-5AF2-4D94-8078-5A9A3D8096D1}">
      <dgm:prSet/>
      <dgm:spPr/>
      <dgm:t>
        <a:bodyPr/>
        <a:lstStyle/>
        <a:p>
          <a:endParaRPr lang="en-US"/>
        </a:p>
      </dgm:t>
    </dgm:pt>
    <dgm:pt modelId="{DD0E2DFF-AA96-4380-90F6-E30D11F7DD4A}" type="sibTrans" cxnId="{48AB99A8-5AF2-4D94-8078-5A9A3D8096D1}">
      <dgm:prSet/>
      <dgm:spPr/>
      <dgm:t>
        <a:bodyPr/>
        <a:lstStyle/>
        <a:p>
          <a:endParaRPr lang="en-US"/>
        </a:p>
      </dgm:t>
    </dgm:pt>
    <dgm:pt modelId="{504AAA0F-1F43-43A3-881E-B0F8A241F35B}">
      <dgm:prSet/>
      <dgm:spPr/>
      <dgm:t>
        <a:bodyPr/>
        <a:lstStyle/>
        <a:p>
          <a:r>
            <a:rPr lang="en-GB"/>
            <a:t>Submission Tables</a:t>
          </a:r>
        </a:p>
      </dgm:t>
    </dgm:pt>
    <dgm:pt modelId="{4C3CB7B3-DE37-4F5D-A7F5-3178FD65117F}" type="parTrans" cxnId="{F9EEC4AE-CC01-479C-9895-A54D859F210A}">
      <dgm:prSet/>
      <dgm:spPr/>
      <dgm:t>
        <a:bodyPr/>
        <a:lstStyle/>
        <a:p>
          <a:endParaRPr lang="en-US"/>
        </a:p>
      </dgm:t>
    </dgm:pt>
    <dgm:pt modelId="{B6B629AE-5AE8-4DF7-BA28-37B3D34AEF38}" type="sibTrans" cxnId="{F9EEC4AE-CC01-479C-9895-A54D859F210A}">
      <dgm:prSet/>
      <dgm:spPr/>
      <dgm:t>
        <a:bodyPr/>
        <a:lstStyle/>
        <a:p>
          <a:endParaRPr lang="en-US"/>
        </a:p>
      </dgm:t>
    </dgm:pt>
    <dgm:pt modelId="{A2522FE5-7942-48DD-87A3-67A2D633A7FB}">
      <dgm:prSet/>
      <dgm:spPr/>
      <dgm:t>
        <a:bodyPr/>
        <a:lstStyle/>
        <a:p>
          <a:r>
            <a:rPr lang="en-GB"/>
            <a:t>Presentations</a:t>
          </a:r>
        </a:p>
      </dgm:t>
    </dgm:pt>
    <dgm:pt modelId="{F9865035-C7BA-420D-A7DC-1E3C7C40344D}" type="parTrans" cxnId="{45A6CB8B-C98F-4301-BB6E-7BADBB9C0CDF}">
      <dgm:prSet/>
      <dgm:spPr/>
      <dgm:t>
        <a:bodyPr/>
        <a:lstStyle/>
        <a:p>
          <a:endParaRPr lang="en-US"/>
        </a:p>
      </dgm:t>
    </dgm:pt>
    <dgm:pt modelId="{5486499E-E82E-4E9D-8D42-14CF33FE5B0D}" type="sibTrans" cxnId="{45A6CB8B-C98F-4301-BB6E-7BADBB9C0CDF}">
      <dgm:prSet/>
      <dgm:spPr/>
      <dgm:t>
        <a:bodyPr/>
        <a:lstStyle/>
        <a:p>
          <a:endParaRPr lang="en-US"/>
        </a:p>
      </dgm:t>
    </dgm:pt>
    <dgm:pt modelId="{039E7435-A8C1-4287-807E-8868385F1364}">
      <dgm:prSet/>
      <dgm:spPr/>
      <dgm:t>
        <a:bodyPr/>
        <a:lstStyle/>
        <a:p>
          <a:r>
            <a:rPr lang="en-GB"/>
            <a:t>Study Reports</a:t>
          </a:r>
        </a:p>
      </dgm:t>
    </dgm:pt>
    <dgm:pt modelId="{DFC90FC8-2493-42C8-94DB-40643C833FE6}" type="parTrans" cxnId="{F345062C-CDF2-440C-BCE7-3744AD68C0AC}">
      <dgm:prSet/>
      <dgm:spPr/>
      <dgm:t>
        <a:bodyPr/>
        <a:lstStyle/>
        <a:p>
          <a:endParaRPr lang="en-US"/>
        </a:p>
      </dgm:t>
    </dgm:pt>
    <dgm:pt modelId="{980CFF6C-8EB3-43F8-9E4C-B971192971AE}" type="sibTrans" cxnId="{F345062C-CDF2-440C-BCE7-3744AD68C0AC}">
      <dgm:prSet/>
      <dgm:spPr/>
      <dgm:t>
        <a:bodyPr/>
        <a:lstStyle/>
        <a:p>
          <a:endParaRPr lang="en-US"/>
        </a:p>
      </dgm:t>
    </dgm:pt>
    <dgm:pt modelId="{FE00EE6F-FC75-4B48-A3D3-2F160019A080}">
      <dgm:prSet phldrT="[Text]"/>
      <dgm:spPr/>
      <dgm:t>
        <a:bodyPr/>
        <a:lstStyle/>
        <a:p>
          <a:r>
            <a:rPr lang="en-US"/>
            <a:t>Integrated Study Reports</a:t>
          </a:r>
        </a:p>
      </dgm:t>
    </dgm:pt>
    <dgm:pt modelId="{0504C27A-4A17-4DC3-AB1D-98D8A5881E03}" type="parTrans" cxnId="{07989FC4-3938-4CAB-95A4-5708F3156595}">
      <dgm:prSet/>
      <dgm:spPr/>
      <dgm:t>
        <a:bodyPr/>
        <a:lstStyle/>
        <a:p>
          <a:endParaRPr lang="en-US"/>
        </a:p>
      </dgm:t>
    </dgm:pt>
    <dgm:pt modelId="{F32ECC7A-E805-4E0F-B72A-D30F6D4B40E9}" type="sibTrans" cxnId="{07989FC4-3938-4CAB-95A4-5708F3156595}">
      <dgm:prSet/>
      <dgm:spPr/>
      <dgm:t>
        <a:bodyPr/>
        <a:lstStyle/>
        <a:p>
          <a:endParaRPr lang="en-US"/>
        </a:p>
      </dgm:t>
    </dgm:pt>
    <dgm:pt modelId="{F98FC1B4-A9A4-471E-981B-31F624769DE1}">
      <dgm:prSet/>
      <dgm:spPr/>
      <dgm:t>
        <a:bodyPr/>
        <a:lstStyle/>
        <a:p>
          <a:r>
            <a:rPr lang="en-GB"/>
            <a:t>Presentations</a:t>
          </a:r>
        </a:p>
      </dgm:t>
    </dgm:pt>
    <dgm:pt modelId="{A6F90099-C101-45AB-AE83-97532959E523}" type="parTrans" cxnId="{899460E0-CC06-4155-BCDC-4ECC2D286FCE}">
      <dgm:prSet/>
      <dgm:spPr/>
      <dgm:t>
        <a:bodyPr/>
        <a:lstStyle/>
        <a:p>
          <a:endParaRPr lang="en-US"/>
        </a:p>
      </dgm:t>
    </dgm:pt>
    <dgm:pt modelId="{45E254A4-5840-4062-BAE3-0C39D62A863B}" type="sibTrans" cxnId="{899460E0-CC06-4155-BCDC-4ECC2D286FCE}">
      <dgm:prSet/>
      <dgm:spPr/>
      <dgm:t>
        <a:bodyPr/>
        <a:lstStyle/>
        <a:p>
          <a:endParaRPr lang="en-US"/>
        </a:p>
      </dgm:t>
    </dgm:pt>
    <dgm:pt modelId="{A5140EEA-9E78-499C-8E19-3FCDD3D6D238}">
      <dgm:prSet/>
      <dgm:spPr/>
      <dgm:t>
        <a:bodyPr/>
        <a:lstStyle/>
        <a:p>
          <a:r>
            <a:rPr lang="en-GB"/>
            <a:t>Submission Tables</a:t>
          </a:r>
        </a:p>
      </dgm:t>
    </dgm:pt>
    <dgm:pt modelId="{6C33A4A4-9257-410A-B69C-2ACDEDC4A205}" type="parTrans" cxnId="{CAEAA24C-58BD-4018-A5B0-3C852EA1E0B2}">
      <dgm:prSet/>
      <dgm:spPr/>
      <dgm:t>
        <a:bodyPr/>
        <a:lstStyle/>
        <a:p>
          <a:endParaRPr lang="en-US"/>
        </a:p>
      </dgm:t>
    </dgm:pt>
    <dgm:pt modelId="{3D7CB144-8E4C-425F-973C-F6057F435DC0}" type="sibTrans" cxnId="{CAEAA24C-58BD-4018-A5B0-3C852EA1E0B2}">
      <dgm:prSet/>
      <dgm:spPr/>
      <dgm:t>
        <a:bodyPr/>
        <a:lstStyle/>
        <a:p>
          <a:endParaRPr lang="en-US"/>
        </a:p>
      </dgm:t>
    </dgm:pt>
    <dgm:pt modelId="{ABE284C4-808B-4840-81AD-AC68BD1381C7}" type="pres">
      <dgm:prSet presAssocID="{B8D76684-117A-443F-A185-04AA23BF2462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FD29D2CB-B78B-4F44-B8E4-A711241AC815}" type="pres">
      <dgm:prSet presAssocID="{0BDC3296-7B91-4BAF-A3B4-DD6D2A07FCB1}" presName="root" presStyleCnt="0"/>
      <dgm:spPr/>
    </dgm:pt>
    <dgm:pt modelId="{9FB50B72-B48C-48EF-8C2D-42ACB5EBFEBC}" type="pres">
      <dgm:prSet presAssocID="{0BDC3296-7B91-4BAF-A3B4-DD6D2A07FCB1}" presName="rootComposite" presStyleCnt="0"/>
      <dgm:spPr/>
    </dgm:pt>
    <dgm:pt modelId="{A75B6619-4C90-436E-9BB2-677DFE910C54}" type="pres">
      <dgm:prSet presAssocID="{0BDC3296-7B91-4BAF-A3B4-DD6D2A07FCB1}" presName="rootText" presStyleLbl="node1" presStyleIdx="0" presStyleCnt="5"/>
      <dgm:spPr/>
    </dgm:pt>
    <dgm:pt modelId="{41144486-AC64-463E-9268-EBCFAEC2A393}" type="pres">
      <dgm:prSet presAssocID="{0BDC3296-7B91-4BAF-A3B4-DD6D2A07FCB1}" presName="rootConnector" presStyleLbl="node1" presStyleIdx="0" presStyleCnt="5"/>
      <dgm:spPr/>
    </dgm:pt>
    <dgm:pt modelId="{EA08215E-DE2A-49F7-879C-6A0E7175397D}" type="pres">
      <dgm:prSet presAssocID="{0BDC3296-7B91-4BAF-A3B4-DD6D2A07FCB1}" presName="childShape" presStyleCnt="0"/>
      <dgm:spPr/>
    </dgm:pt>
    <dgm:pt modelId="{4D2CDDE8-BF93-4364-8549-5097D3FF8FAE}" type="pres">
      <dgm:prSet presAssocID="{67702FF5-B47D-499E-9906-0893BB22F836}" presName="Name13" presStyleLbl="parChTrans1D2" presStyleIdx="0" presStyleCnt="9"/>
      <dgm:spPr/>
    </dgm:pt>
    <dgm:pt modelId="{2A19A080-BB7D-422F-8ED7-CA5C76ABAD09}" type="pres">
      <dgm:prSet presAssocID="{B759AC51-1E09-4587-9380-ACF59EC414C0}" presName="childText" presStyleLbl="bgAcc1" presStyleIdx="0" presStyleCnt="9">
        <dgm:presLayoutVars>
          <dgm:bulletEnabled val="1"/>
        </dgm:presLayoutVars>
      </dgm:prSet>
      <dgm:spPr/>
    </dgm:pt>
    <dgm:pt modelId="{5E2A1823-C881-44E8-B035-E5698E9FFF66}" type="pres">
      <dgm:prSet presAssocID="{0504C27A-4A17-4DC3-AB1D-98D8A5881E03}" presName="Name13" presStyleLbl="parChTrans1D2" presStyleIdx="1" presStyleCnt="9"/>
      <dgm:spPr/>
    </dgm:pt>
    <dgm:pt modelId="{FCE97E81-F1D3-4BA5-B015-A8FAA1B226CD}" type="pres">
      <dgm:prSet presAssocID="{FE00EE6F-FC75-4B48-A3D3-2F160019A080}" presName="childText" presStyleLbl="bgAcc1" presStyleIdx="1" presStyleCnt="9">
        <dgm:presLayoutVars>
          <dgm:bulletEnabled val="1"/>
        </dgm:presLayoutVars>
      </dgm:prSet>
      <dgm:spPr/>
    </dgm:pt>
    <dgm:pt modelId="{C6681DD5-F629-45C9-B7CD-A5D4E2E84AA3}" type="pres">
      <dgm:prSet presAssocID="{15B3F0F4-48CB-43FF-B04A-C64E6A313A05}" presName="root" presStyleCnt="0"/>
      <dgm:spPr/>
    </dgm:pt>
    <dgm:pt modelId="{97A75AD0-162A-46BF-A929-D5AF7F5AA8ED}" type="pres">
      <dgm:prSet presAssocID="{15B3F0F4-48CB-43FF-B04A-C64E6A313A05}" presName="rootComposite" presStyleCnt="0"/>
      <dgm:spPr/>
    </dgm:pt>
    <dgm:pt modelId="{D11B1023-EF7F-49F6-9A57-D49812D32F50}" type="pres">
      <dgm:prSet presAssocID="{15B3F0F4-48CB-43FF-B04A-C64E6A313A05}" presName="rootText" presStyleLbl="node1" presStyleIdx="1" presStyleCnt="5"/>
      <dgm:spPr/>
    </dgm:pt>
    <dgm:pt modelId="{F75B2FBF-7A73-43E3-BE1E-F7D28C4E2EA6}" type="pres">
      <dgm:prSet presAssocID="{15B3F0F4-48CB-43FF-B04A-C64E6A313A05}" presName="rootConnector" presStyleLbl="node1" presStyleIdx="1" presStyleCnt="5"/>
      <dgm:spPr/>
    </dgm:pt>
    <dgm:pt modelId="{0DE6EAE8-4127-4982-8E8C-DC9BFE5EA7DB}" type="pres">
      <dgm:prSet presAssocID="{15B3F0F4-48CB-43FF-B04A-C64E6A313A05}" presName="childShape" presStyleCnt="0"/>
      <dgm:spPr/>
    </dgm:pt>
    <dgm:pt modelId="{51ED8AB9-30FC-4E63-B5EF-CEA5D486783C}" type="pres">
      <dgm:prSet presAssocID="{DFC90FC8-2493-42C8-94DB-40643C833FE6}" presName="Name13" presStyleLbl="parChTrans1D2" presStyleIdx="2" presStyleCnt="9"/>
      <dgm:spPr/>
    </dgm:pt>
    <dgm:pt modelId="{6586E099-1F5E-4B3D-AF9D-70C4978AAFF8}" type="pres">
      <dgm:prSet presAssocID="{039E7435-A8C1-4287-807E-8868385F1364}" presName="childText" presStyleLbl="bgAcc1" presStyleIdx="2" presStyleCnt="9">
        <dgm:presLayoutVars>
          <dgm:bulletEnabled val="1"/>
        </dgm:presLayoutVars>
      </dgm:prSet>
      <dgm:spPr/>
    </dgm:pt>
    <dgm:pt modelId="{2FBC48C6-5133-4544-8F88-68633922FB24}" type="pres">
      <dgm:prSet presAssocID="{A6F90099-C101-45AB-AE83-97532959E523}" presName="Name13" presStyleLbl="parChTrans1D2" presStyleIdx="3" presStyleCnt="9"/>
      <dgm:spPr/>
    </dgm:pt>
    <dgm:pt modelId="{322446F5-535D-46BC-80DE-136DB879E28D}" type="pres">
      <dgm:prSet presAssocID="{F98FC1B4-A9A4-471E-981B-31F624769DE1}" presName="childText" presStyleLbl="bgAcc1" presStyleIdx="3" presStyleCnt="9">
        <dgm:presLayoutVars>
          <dgm:bulletEnabled val="1"/>
        </dgm:presLayoutVars>
      </dgm:prSet>
      <dgm:spPr/>
    </dgm:pt>
    <dgm:pt modelId="{D9F3F80D-1157-43AC-B27B-BEA3DE3C8CC4}" type="pres">
      <dgm:prSet presAssocID="{6C33A4A4-9257-410A-B69C-2ACDEDC4A205}" presName="Name13" presStyleLbl="parChTrans1D2" presStyleIdx="4" presStyleCnt="9"/>
      <dgm:spPr/>
    </dgm:pt>
    <dgm:pt modelId="{4966ED70-3D22-4B23-8CB1-185C33A83B12}" type="pres">
      <dgm:prSet presAssocID="{A5140EEA-9E78-499C-8E19-3FCDD3D6D238}" presName="childText" presStyleLbl="bgAcc1" presStyleIdx="4" presStyleCnt="9">
        <dgm:presLayoutVars>
          <dgm:bulletEnabled val="1"/>
        </dgm:presLayoutVars>
      </dgm:prSet>
      <dgm:spPr/>
    </dgm:pt>
    <dgm:pt modelId="{B45F151F-E99D-47D8-A1CA-E33E58375BF3}" type="pres">
      <dgm:prSet presAssocID="{B7E0A614-A44B-40CF-92F5-9DE78C078DD5}" presName="root" presStyleCnt="0"/>
      <dgm:spPr/>
    </dgm:pt>
    <dgm:pt modelId="{C5D10FD8-F2BA-4096-9FAE-F56A752D1250}" type="pres">
      <dgm:prSet presAssocID="{B7E0A614-A44B-40CF-92F5-9DE78C078DD5}" presName="rootComposite" presStyleCnt="0"/>
      <dgm:spPr/>
    </dgm:pt>
    <dgm:pt modelId="{243580D1-FA89-4C0C-B2AF-20D3D938D92B}" type="pres">
      <dgm:prSet presAssocID="{B7E0A614-A44B-40CF-92F5-9DE78C078DD5}" presName="rootText" presStyleLbl="node1" presStyleIdx="2" presStyleCnt="5"/>
      <dgm:spPr/>
    </dgm:pt>
    <dgm:pt modelId="{BC94A4EC-0991-418D-8C74-B123B5416709}" type="pres">
      <dgm:prSet presAssocID="{B7E0A614-A44B-40CF-92F5-9DE78C078DD5}" presName="rootConnector" presStyleLbl="node1" presStyleIdx="2" presStyleCnt="5"/>
      <dgm:spPr/>
    </dgm:pt>
    <dgm:pt modelId="{28114E1D-DDC7-4751-9CCB-035F4B21A20D}" type="pres">
      <dgm:prSet presAssocID="{B7E0A614-A44B-40CF-92F5-9DE78C078DD5}" presName="childShape" presStyleCnt="0"/>
      <dgm:spPr/>
    </dgm:pt>
    <dgm:pt modelId="{AD81EED7-028F-498B-80FA-A472DF31FE8C}" type="pres">
      <dgm:prSet presAssocID="{F9865035-C7BA-420D-A7DC-1E3C7C40344D}" presName="Name13" presStyleLbl="parChTrans1D2" presStyleIdx="5" presStyleCnt="9"/>
      <dgm:spPr/>
    </dgm:pt>
    <dgm:pt modelId="{869C0E54-FF55-46DA-BE1C-0EAAD570839C}" type="pres">
      <dgm:prSet presAssocID="{A2522FE5-7942-48DD-87A3-67A2D633A7FB}" presName="childText" presStyleLbl="bgAcc1" presStyleIdx="5" presStyleCnt="9" custLinFactNeighborX="440" custLinFactNeighborY="-3834">
        <dgm:presLayoutVars>
          <dgm:bulletEnabled val="1"/>
        </dgm:presLayoutVars>
      </dgm:prSet>
      <dgm:spPr/>
    </dgm:pt>
    <dgm:pt modelId="{4213D145-0C0C-4899-B793-BE106B81539C}" type="pres">
      <dgm:prSet presAssocID="{B522FC51-E03E-44E9-B1D6-E53373C1EE26}" presName="root" presStyleCnt="0"/>
      <dgm:spPr/>
    </dgm:pt>
    <dgm:pt modelId="{EC433340-08E2-4DD6-93E9-282153C46019}" type="pres">
      <dgm:prSet presAssocID="{B522FC51-E03E-44E9-B1D6-E53373C1EE26}" presName="rootComposite" presStyleCnt="0"/>
      <dgm:spPr/>
    </dgm:pt>
    <dgm:pt modelId="{EBE96BA0-99E1-43EA-9787-EB681D8C4706}" type="pres">
      <dgm:prSet presAssocID="{B522FC51-E03E-44E9-B1D6-E53373C1EE26}" presName="rootText" presStyleLbl="node1" presStyleIdx="3" presStyleCnt="5"/>
      <dgm:spPr/>
    </dgm:pt>
    <dgm:pt modelId="{0EAED3A8-0695-4DAD-A352-7C55D22DCC50}" type="pres">
      <dgm:prSet presAssocID="{B522FC51-E03E-44E9-B1D6-E53373C1EE26}" presName="rootConnector" presStyleLbl="node1" presStyleIdx="3" presStyleCnt="5"/>
      <dgm:spPr/>
    </dgm:pt>
    <dgm:pt modelId="{0758C4D2-31FE-4998-921E-11C4339170B1}" type="pres">
      <dgm:prSet presAssocID="{B522FC51-E03E-44E9-B1D6-E53373C1EE26}" presName="childShape" presStyleCnt="0"/>
      <dgm:spPr/>
    </dgm:pt>
    <dgm:pt modelId="{52C4BB69-A464-48BF-BAC2-B2D62BF5A4D6}" type="pres">
      <dgm:prSet presAssocID="{4C3CB7B3-DE37-4F5D-A7F5-3178FD65117F}" presName="Name13" presStyleLbl="parChTrans1D2" presStyleIdx="6" presStyleCnt="9"/>
      <dgm:spPr/>
    </dgm:pt>
    <dgm:pt modelId="{72B5A85B-E4B8-4BCA-9662-7492AF27DFC3}" type="pres">
      <dgm:prSet presAssocID="{504AAA0F-1F43-43A3-881E-B0F8A241F35B}" presName="childText" presStyleLbl="bgAcc1" presStyleIdx="6" presStyleCnt="9">
        <dgm:presLayoutVars>
          <dgm:bulletEnabled val="1"/>
        </dgm:presLayoutVars>
      </dgm:prSet>
      <dgm:spPr/>
    </dgm:pt>
    <dgm:pt modelId="{4C18CA5B-339D-4786-A8E5-608A08B819B3}" type="pres">
      <dgm:prSet presAssocID="{F217B2C4-9F9E-4F71-8B34-B2E987E2B8E7}" presName="root" presStyleCnt="0"/>
      <dgm:spPr/>
    </dgm:pt>
    <dgm:pt modelId="{360AEAEB-A5B8-42D9-9FE5-BFCC4CEA7B6F}" type="pres">
      <dgm:prSet presAssocID="{F217B2C4-9F9E-4F71-8B34-B2E987E2B8E7}" presName="rootComposite" presStyleCnt="0"/>
      <dgm:spPr/>
    </dgm:pt>
    <dgm:pt modelId="{F306E4A4-F139-4865-930B-0A98BFF6852D}" type="pres">
      <dgm:prSet presAssocID="{F217B2C4-9F9E-4F71-8B34-B2E987E2B8E7}" presName="rootText" presStyleLbl="node1" presStyleIdx="4" presStyleCnt="5"/>
      <dgm:spPr/>
    </dgm:pt>
    <dgm:pt modelId="{86CE6B30-78F0-4812-83D2-09FC1796E624}" type="pres">
      <dgm:prSet presAssocID="{F217B2C4-9F9E-4F71-8B34-B2E987E2B8E7}" presName="rootConnector" presStyleLbl="node1" presStyleIdx="4" presStyleCnt="5"/>
      <dgm:spPr/>
    </dgm:pt>
    <dgm:pt modelId="{741F7A94-2AA0-4EFA-AC4B-68197B57842C}" type="pres">
      <dgm:prSet presAssocID="{F217B2C4-9F9E-4F71-8B34-B2E987E2B8E7}" presName="childShape" presStyleCnt="0"/>
      <dgm:spPr/>
    </dgm:pt>
    <dgm:pt modelId="{D12A3D7B-89C4-4136-B347-9E7EE0B083E7}" type="pres">
      <dgm:prSet presAssocID="{37752836-6D37-483B-BF08-5A0461A021F8}" presName="Name13" presStyleLbl="parChTrans1D2" presStyleIdx="7" presStyleCnt="9"/>
      <dgm:spPr/>
    </dgm:pt>
    <dgm:pt modelId="{7DCC4C75-B1C5-4EC0-8D42-642974A43EE2}" type="pres">
      <dgm:prSet presAssocID="{C7ACDBA6-9537-4BB3-8971-FE32F6F5519E}" presName="childText" presStyleLbl="bgAcc1" presStyleIdx="7" presStyleCnt="9">
        <dgm:presLayoutVars>
          <dgm:bulletEnabled val="1"/>
        </dgm:presLayoutVars>
      </dgm:prSet>
      <dgm:spPr/>
    </dgm:pt>
    <dgm:pt modelId="{3D239480-7626-4C8F-8D03-2AE3755A2171}" type="pres">
      <dgm:prSet presAssocID="{E41BE7DA-D513-4C7B-B972-5055EE5A9000}" presName="Name13" presStyleLbl="parChTrans1D2" presStyleIdx="8" presStyleCnt="9"/>
      <dgm:spPr/>
    </dgm:pt>
    <dgm:pt modelId="{F8C431FF-E178-44CB-ADB4-D7F87F70B613}" type="pres">
      <dgm:prSet presAssocID="{33BA2BBF-603D-424F-83F5-87754E0E495F}" presName="childText" presStyleLbl="bgAcc1" presStyleIdx="8" presStyleCnt="9">
        <dgm:presLayoutVars>
          <dgm:bulletEnabled val="1"/>
        </dgm:presLayoutVars>
      </dgm:prSet>
      <dgm:spPr/>
    </dgm:pt>
  </dgm:ptLst>
  <dgm:cxnLst>
    <dgm:cxn modelId="{C89F4506-6626-45E4-B730-4366E0D3BF7A}" srcId="{F217B2C4-9F9E-4F71-8B34-B2E987E2B8E7}" destId="{C7ACDBA6-9537-4BB3-8971-FE32F6F5519E}" srcOrd="0" destOrd="0" parTransId="{37752836-6D37-483B-BF08-5A0461A021F8}" sibTransId="{8DF58549-4346-407C-A45F-BB80C7A6D958}"/>
    <dgm:cxn modelId="{A327060D-8B50-4EB8-B5A6-6FE2E5AE3840}" type="presOf" srcId="{FE00EE6F-FC75-4B48-A3D3-2F160019A080}" destId="{FCE97E81-F1D3-4BA5-B015-A8FAA1B226CD}" srcOrd="0" destOrd="0" presId="urn:microsoft.com/office/officeart/2005/8/layout/hierarchy3"/>
    <dgm:cxn modelId="{CA41BE10-F653-4CFE-86BE-273BC517344C}" type="presOf" srcId="{A5140EEA-9E78-499C-8E19-3FCDD3D6D238}" destId="{4966ED70-3D22-4B23-8CB1-185C33A83B12}" srcOrd="0" destOrd="0" presId="urn:microsoft.com/office/officeart/2005/8/layout/hierarchy3"/>
    <dgm:cxn modelId="{EC43F416-6B06-408C-9D09-4DD5036F9E7D}" type="presOf" srcId="{E41BE7DA-D513-4C7B-B972-5055EE5A9000}" destId="{3D239480-7626-4C8F-8D03-2AE3755A2171}" srcOrd="0" destOrd="0" presId="urn:microsoft.com/office/officeart/2005/8/layout/hierarchy3"/>
    <dgm:cxn modelId="{BC0CC21E-FC8B-4D09-B25A-3838A89EF110}" srcId="{B8D76684-117A-443F-A185-04AA23BF2462}" destId="{B7E0A614-A44B-40CF-92F5-9DE78C078DD5}" srcOrd="2" destOrd="0" parTransId="{B4D5D4EC-2885-40A2-8BA2-685417F2D0A6}" sibTransId="{37B5B4C7-2711-4B2A-99E3-0912B85D2B75}"/>
    <dgm:cxn modelId="{5E197D26-7159-42B0-81F1-FE8F8B47F801}" type="presOf" srcId="{DFC90FC8-2493-42C8-94DB-40643C833FE6}" destId="{51ED8AB9-30FC-4E63-B5EF-CEA5D486783C}" srcOrd="0" destOrd="0" presId="urn:microsoft.com/office/officeart/2005/8/layout/hierarchy3"/>
    <dgm:cxn modelId="{F345062C-CDF2-440C-BCE7-3744AD68C0AC}" srcId="{15B3F0F4-48CB-43FF-B04A-C64E6A313A05}" destId="{039E7435-A8C1-4287-807E-8868385F1364}" srcOrd="0" destOrd="0" parTransId="{DFC90FC8-2493-42C8-94DB-40643C833FE6}" sibTransId="{980CFF6C-8EB3-43F8-9E4C-B971192971AE}"/>
    <dgm:cxn modelId="{85911A2C-6E31-4037-B316-E67908A991CF}" type="presOf" srcId="{039E7435-A8C1-4287-807E-8868385F1364}" destId="{6586E099-1F5E-4B3D-AF9D-70C4978AAFF8}" srcOrd="0" destOrd="0" presId="urn:microsoft.com/office/officeart/2005/8/layout/hierarchy3"/>
    <dgm:cxn modelId="{9306A82E-5B38-4CF0-A810-7EE8D9B9A351}" type="presOf" srcId="{33BA2BBF-603D-424F-83F5-87754E0E495F}" destId="{F8C431FF-E178-44CB-ADB4-D7F87F70B613}" srcOrd="0" destOrd="0" presId="urn:microsoft.com/office/officeart/2005/8/layout/hierarchy3"/>
    <dgm:cxn modelId="{3C80BA32-B77C-4808-BC41-0E6253806B0B}" type="presOf" srcId="{0504C27A-4A17-4DC3-AB1D-98D8A5881E03}" destId="{5E2A1823-C881-44E8-B035-E5698E9FFF66}" srcOrd="0" destOrd="0" presId="urn:microsoft.com/office/officeart/2005/8/layout/hierarchy3"/>
    <dgm:cxn modelId="{77A9773A-2128-4FC0-AAC9-9CF365BECE3C}" type="presOf" srcId="{B759AC51-1E09-4587-9380-ACF59EC414C0}" destId="{2A19A080-BB7D-422F-8ED7-CA5C76ABAD09}" srcOrd="0" destOrd="0" presId="urn:microsoft.com/office/officeart/2005/8/layout/hierarchy3"/>
    <dgm:cxn modelId="{857BFA3A-518E-4459-88ED-B517AAC7049B}" type="presOf" srcId="{C7ACDBA6-9537-4BB3-8971-FE32F6F5519E}" destId="{7DCC4C75-B1C5-4EC0-8D42-642974A43EE2}" srcOrd="0" destOrd="0" presId="urn:microsoft.com/office/officeart/2005/8/layout/hierarchy3"/>
    <dgm:cxn modelId="{9C119361-762E-4616-8CE7-2BBF1CA6F8FE}" type="presOf" srcId="{B522FC51-E03E-44E9-B1D6-E53373C1EE26}" destId="{0EAED3A8-0695-4DAD-A352-7C55D22DCC50}" srcOrd="1" destOrd="0" presId="urn:microsoft.com/office/officeart/2005/8/layout/hierarchy3"/>
    <dgm:cxn modelId="{42CA0C69-3212-472E-A5BB-720DCF5CBC0D}" srcId="{B8D76684-117A-443F-A185-04AA23BF2462}" destId="{15B3F0F4-48CB-43FF-B04A-C64E6A313A05}" srcOrd="1" destOrd="0" parTransId="{C1FCF367-7F33-42AD-A93A-0BB4F1377418}" sibTransId="{38BADD5E-75A8-44DC-90AD-C52269AAA72E}"/>
    <dgm:cxn modelId="{09E3234C-1696-43F0-8524-44A65E18FD28}" srcId="{B8D76684-117A-443F-A185-04AA23BF2462}" destId="{0BDC3296-7B91-4BAF-A3B4-DD6D2A07FCB1}" srcOrd="0" destOrd="0" parTransId="{B19BAC38-7BEF-4BBC-9BCE-2196BA7E1B35}" sibTransId="{98D195D9-1DAE-44A7-8AFD-5158E8224C14}"/>
    <dgm:cxn modelId="{CAEAA24C-58BD-4018-A5B0-3C852EA1E0B2}" srcId="{15B3F0F4-48CB-43FF-B04A-C64E6A313A05}" destId="{A5140EEA-9E78-499C-8E19-3FCDD3D6D238}" srcOrd="2" destOrd="0" parTransId="{6C33A4A4-9257-410A-B69C-2ACDEDC4A205}" sibTransId="{3D7CB144-8E4C-425F-973C-F6057F435DC0}"/>
    <dgm:cxn modelId="{EEA8D34C-C71D-4628-8AE2-431DE84B671A}" type="presOf" srcId="{B7E0A614-A44B-40CF-92F5-9DE78C078DD5}" destId="{243580D1-FA89-4C0C-B2AF-20D3D938D92B}" srcOrd="0" destOrd="0" presId="urn:microsoft.com/office/officeart/2005/8/layout/hierarchy3"/>
    <dgm:cxn modelId="{EE30B055-9DE8-488D-BE7E-15946B166171}" type="presOf" srcId="{B522FC51-E03E-44E9-B1D6-E53373C1EE26}" destId="{EBE96BA0-99E1-43EA-9787-EB681D8C4706}" srcOrd="0" destOrd="0" presId="urn:microsoft.com/office/officeart/2005/8/layout/hierarchy3"/>
    <dgm:cxn modelId="{21D4ED75-0E8D-4D0C-9FDC-44EFC3C07276}" type="presOf" srcId="{37752836-6D37-483B-BF08-5A0461A021F8}" destId="{D12A3D7B-89C4-4136-B347-9E7EE0B083E7}" srcOrd="0" destOrd="0" presId="urn:microsoft.com/office/officeart/2005/8/layout/hierarchy3"/>
    <dgm:cxn modelId="{A78A1980-0AD8-4BF5-8B34-B9C41AF7C20C}" type="presOf" srcId="{B7E0A614-A44B-40CF-92F5-9DE78C078DD5}" destId="{BC94A4EC-0991-418D-8C74-B123B5416709}" srcOrd="1" destOrd="0" presId="urn:microsoft.com/office/officeart/2005/8/layout/hierarchy3"/>
    <dgm:cxn modelId="{35D90281-5649-4028-920D-22644E11B774}" type="presOf" srcId="{4C3CB7B3-DE37-4F5D-A7F5-3178FD65117F}" destId="{52C4BB69-A464-48BF-BAC2-B2D62BF5A4D6}" srcOrd="0" destOrd="0" presId="urn:microsoft.com/office/officeart/2005/8/layout/hierarchy3"/>
    <dgm:cxn modelId="{B67E8D87-3EF6-4FE9-90F1-2093D19C430F}" srcId="{F217B2C4-9F9E-4F71-8B34-B2E987E2B8E7}" destId="{33BA2BBF-603D-424F-83F5-87754E0E495F}" srcOrd="1" destOrd="0" parTransId="{E41BE7DA-D513-4C7B-B972-5055EE5A9000}" sibTransId="{1A7A886C-00C0-4776-AD4C-4EECA046CCFD}"/>
    <dgm:cxn modelId="{4710798A-2EA5-4DC6-8346-792E2CE71F29}" type="presOf" srcId="{F217B2C4-9F9E-4F71-8B34-B2E987E2B8E7}" destId="{F306E4A4-F139-4865-930B-0A98BFF6852D}" srcOrd="0" destOrd="0" presId="urn:microsoft.com/office/officeart/2005/8/layout/hierarchy3"/>
    <dgm:cxn modelId="{45A6CB8B-C98F-4301-BB6E-7BADBB9C0CDF}" srcId="{B7E0A614-A44B-40CF-92F5-9DE78C078DD5}" destId="{A2522FE5-7942-48DD-87A3-67A2D633A7FB}" srcOrd="0" destOrd="0" parTransId="{F9865035-C7BA-420D-A7DC-1E3C7C40344D}" sibTransId="{5486499E-E82E-4E9D-8D42-14CF33FE5B0D}"/>
    <dgm:cxn modelId="{89D38D8D-91C2-4C89-BB92-C2E81FEC61F6}" type="presOf" srcId="{504AAA0F-1F43-43A3-881E-B0F8A241F35B}" destId="{72B5A85B-E4B8-4BCA-9662-7492AF27DFC3}" srcOrd="0" destOrd="0" presId="urn:microsoft.com/office/officeart/2005/8/layout/hierarchy3"/>
    <dgm:cxn modelId="{1A2F5690-3E68-4924-8319-4E577154226D}" type="presOf" srcId="{F217B2C4-9F9E-4F71-8B34-B2E987E2B8E7}" destId="{86CE6B30-78F0-4812-83D2-09FC1796E624}" srcOrd="1" destOrd="0" presId="urn:microsoft.com/office/officeart/2005/8/layout/hierarchy3"/>
    <dgm:cxn modelId="{81B1BA90-6A2E-4FF8-83C3-CFF147667555}" type="presOf" srcId="{15B3F0F4-48CB-43FF-B04A-C64E6A313A05}" destId="{F75B2FBF-7A73-43E3-BE1E-F7D28C4E2EA6}" srcOrd="1" destOrd="0" presId="urn:microsoft.com/office/officeart/2005/8/layout/hierarchy3"/>
    <dgm:cxn modelId="{10A3DA92-76E7-4651-82F7-71D08D94998D}" type="presOf" srcId="{B8D76684-117A-443F-A185-04AA23BF2462}" destId="{ABE284C4-808B-4840-81AD-AC68BD1381C7}" srcOrd="0" destOrd="0" presId="urn:microsoft.com/office/officeart/2005/8/layout/hierarchy3"/>
    <dgm:cxn modelId="{C774AE9A-EECB-408B-9FE1-CB79A017110D}" srcId="{B8D76684-117A-443F-A185-04AA23BF2462}" destId="{B522FC51-E03E-44E9-B1D6-E53373C1EE26}" srcOrd="3" destOrd="0" parTransId="{3C8A5E8F-03A1-4F84-86E5-DC14FFFBDFA7}" sibTransId="{93FB4898-DCC4-401F-BABC-8C98BC24FCDA}"/>
    <dgm:cxn modelId="{80054EA2-D6C0-406C-8C50-6B4E68D7CEBC}" type="presOf" srcId="{0BDC3296-7B91-4BAF-A3B4-DD6D2A07FCB1}" destId="{41144486-AC64-463E-9268-EBCFAEC2A393}" srcOrd="1" destOrd="0" presId="urn:microsoft.com/office/officeart/2005/8/layout/hierarchy3"/>
    <dgm:cxn modelId="{48AB99A8-5AF2-4D94-8078-5A9A3D8096D1}" srcId="{0BDC3296-7B91-4BAF-A3B4-DD6D2A07FCB1}" destId="{B759AC51-1E09-4587-9380-ACF59EC414C0}" srcOrd="0" destOrd="0" parTransId="{67702FF5-B47D-499E-9906-0893BB22F836}" sibTransId="{DD0E2DFF-AA96-4380-90F6-E30D11F7DD4A}"/>
    <dgm:cxn modelId="{F9EEC4AE-CC01-479C-9895-A54D859F210A}" srcId="{B522FC51-E03E-44E9-B1D6-E53373C1EE26}" destId="{504AAA0F-1F43-43A3-881E-B0F8A241F35B}" srcOrd="0" destOrd="0" parTransId="{4C3CB7B3-DE37-4F5D-A7F5-3178FD65117F}" sibTransId="{B6B629AE-5AE8-4DF7-BA28-37B3D34AEF38}"/>
    <dgm:cxn modelId="{C87C35B0-653C-4767-A98D-A47081569AF9}" type="presOf" srcId="{F98FC1B4-A9A4-471E-981B-31F624769DE1}" destId="{322446F5-535D-46BC-80DE-136DB879E28D}" srcOrd="0" destOrd="0" presId="urn:microsoft.com/office/officeart/2005/8/layout/hierarchy3"/>
    <dgm:cxn modelId="{AA8233B1-D65C-4A54-A3A6-58F80FD454E5}" type="presOf" srcId="{6C33A4A4-9257-410A-B69C-2ACDEDC4A205}" destId="{D9F3F80D-1157-43AC-B27B-BEA3DE3C8CC4}" srcOrd="0" destOrd="0" presId="urn:microsoft.com/office/officeart/2005/8/layout/hierarchy3"/>
    <dgm:cxn modelId="{1338F6B5-0BD3-4C95-876E-817C1F055E72}" type="presOf" srcId="{67702FF5-B47D-499E-9906-0893BB22F836}" destId="{4D2CDDE8-BF93-4364-8549-5097D3FF8FAE}" srcOrd="0" destOrd="0" presId="urn:microsoft.com/office/officeart/2005/8/layout/hierarchy3"/>
    <dgm:cxn modelId="{EB1F0AB9-8B93-49CE-8AED-BE294078AC18}" type="presOf" srcId="{F9865035-C7BA-420D-A7DC-1E3C7C40344D}" destId="{AD81EED7-028F-498B-80FA-A472DF31FE8C}" srcOrd="0" destOrd="0" presId="urn:microsoft.com/office/officeart/2005/8/layout/hierarchy3"/>
    <dgm:cxn modelId="{9C5D50BD-D92F-43E1-AAC9-4AEC5A6B4926}" srcId="{B8D76684-117A-443F-A185-04AA23BF2462}" destId="{F217B2C4-9F9E-4F71-8B34-B2E987E2B8E7}" srcOrd="4" destOrd="0" parTransId="{8ADCC40B-7DBF-45DC-94D9-2CBC772D5324}" sibTransId="{FD68ABFB-1A39-4172-BA8D-4F5C08505B40}"/>
    <dgm:cxn modelId="{39A2E7C2-2EC8-4ECC-BB54-3C31E266729B}" type="presOf" srcId="{15B3F0F4-48CB-43FF-B04A-C64E6A313A05}" destId="{D11B1023-EF7F-49F6-9A57-D49812D32F50}" srcOrd="0" destOrd="0" presId="urn:microsoft.com/office/officeart/2005/8/layout/hierarchy3"/>
    <dgm:cxn modelId="{07989FC4-3938-4CAB-95A4-5708F3156595}" srcId="{0BDC3296-7B91-4BAF-A3B4-DD6D2A07FCB1}" destId="{FE00EE6F-FC75-4B48-A3D3-2F160019A080}" srcOrd="1" destOrd="0" parTransId="{0504C27A-4A17-4DC3-AB1D-98D8A5881E03}" sibTransId="{F32ECC7A-E805-4E0F-B72A-D30F6D4B40E9}"/>
    <dgm:cxn modelId="{6D33EAD5-07D6-4397-AA01-E0B184E62C16}" type="presOf" srcId="{0BDC3296-7B91-4BAF-A3B4-DD6D2A07FCB1}" destId="{A75B6619-4C90-436E-9BB2-677DFE910C54}" srcOrd="0" destOrd="0" presId="urn:microsoft.com/office/officeart/2005/8/layout/hierarchy3"/>
    <dgm:cxn modelId="{899460E0-CC06-4155-BCDC-4ECC2D286FCE}" srcId="{15B3F0F4-48CB-43FF-B04A-C64E6A313A05}" destId="{F98FC1B4-A9A4-471E-981B-31F624769DE1}" srcOrd="1" destOrd="0" parTransId="{A6F90099-C101-45AB-AE83-97532959E523}" sibTransId="{45E254A4-5840-4062-BAE3-0C39D62A863B}"/>
    <dgm:cxn modelId="{82BFDBF5-C165-4367-98A3-B31BB818121B}" type="presOf" srcId="{A6F90099-C101-45AB-AE83-97532959E523}" destId="{2FBC48C6-5133-4544-8F88-68633922FB24}" srcOrd="0" destOrd="0" presId="urn:microsoft.com/office/officeart/2005/8/layout/hierarchy3"/>
    <dgm:cxn modelId="{4BF8C9FE-C77D-4BC5-B2EB-F995E345C8A6}" type="presOf" srcId="{A2522FE5-7942-48DD-87A3-67A2D633A7FB}" destId="{869C0E54-FF55-46DA-BE1C-0EAAD570839C}" srcOrd="0" destOrd="0" presId="urn:microsoft.com/office/officeart/2005/8/layout/hierarchy3"/>
    <dgm:cxn modelId="{3693C04E-465C-4DAA-AE53-2716C2FA7FF6}" type="presParOf" srcId="{ABE284C4-808B-4840-81AD-AC68BD1381C7}" destId="{FD29D2CB-B78B-4F44-B8E4-A711241AC815}" srcOrd="0" destOrd="0" presId="urn:microsoft.com/office/officeart/2005/8/layout/hierarchy3"/>
    <dgm:cxn modelId="{592A7A44-08E3-4FA3-8D7D-7F2B68AD035C}" type="presParOf" srcId="{FD29D2CB-B78B-4F44-B8E4-A711241AC815}" destId="{9FB50B72-B48C-48EF-8C2D-42ACB5EBFEBC}" srcOrd="0" destOrd="0" presId="urn:microsoft.com/office/officeart/2005/8/layout/hierarchy3"/>
    <dgm:cxn modelId="{1C39005E-AD9C-402C-A129-054601054160}" type="presParOf" srcId="{9FB50B72-B48C-48EF-8C2D-42ACB5EBFEBC}" destId="{A75B6619-4C90-436E-9BB2-677DFE910C54}" srcOrd="0" destOrd="0" presId="urn:microsoft.com/office/officeart/2005/8/layout/hierarchy3"/>
    <dgm:cxn modelId="{A2DE1506-6801-4183-A2D6-2FEE861C31B5}" type="presParOf" srcId="{9FB50B72-B48C-48EF-8C2D-42ACB5EBFEBC}" destId="{41144486-AC64-463E-9268-EBCFAEC2A393}" srcOrd="1" destOrd="0" presId="urn:microsoft.com/office/officeart/2005/8/layout/hierarchy3"/>
    <dgm:cxn modelId="{B56F0A46-1FE1-40DF-857B-35C3F2DD9DA5}" type="presParOf" srcId="{FD29D2CB-B78B-4F44-B8E4-A711241AC815}" destId="{EA08215E-DE2A-49F7-879C-6A0E7175397D}" srcOrd="1" destOrd="0" presId="urn:microsoft.com/office/officeart/2005/8/layout/hierarchy3"/>
    <dgm:cxn modelId="{9C086922-A996-422A-A0A0-54C324034EDF}" type="presParOf" srcId="{EA08215E-DE2A-49F7-879C-6A0E7175397D}" destId="{4D2CDDE8-BF93-4364-8549-5097D3FF8FAE}" srcOrd="0" destOrd="0" presId="urn:microsoft.com/office/officeart/2005/8/layout/hierarchy3"/>
    <dgm:cxn modelId="{AE4F3442-D66C-4ABF-AB35-A1DE2D487E9D}" type="presParOf" srcId="{EA08215E-DE2A-49F7-879C-6A0E7175397D}" destId="{2A19A080-BB7D-422F-8ED7-CA5C76ABAD09}" srcOrd="1" destOrd="0" presId="urn:microsoft.com/office/officeart/2005/8/layout/hierarchy3"/>
    <dgm:cxn modelId="{EC18A30C-1E5D-4711-8BE9-5EEB09738482}" type="presParOf" srcId="{EA08215E-DE2A-49F7-879C-6A0E7175397D}" destId="{5E2A1823-C881-44E8-B035-E5698E9FFF66}" srcOrd="2" destOrd="0" presId="urn:microsoft.com/office/officeart/2005/8/layout/hierarchy3"/>
    <dgm:cxn modelId="{2227C612-826C-4B8E-ABF0-11BDF48600D5}" type="presParOf" srcId="{EA08215E-DE2A-49F7-879C-6A0E7175397D}" destId="{FCE97E81-F1D3-4BA5-B015-A8FAA1B226CD}" srcOrd="3" destOrd="0" presId="urn:microsoft.com/office/officeart/2005/8/layout/hierarchy3"/>
    <dgm:cxn modelId="{38C91AF3-813A-4BC1-B4FA-B09914F397D4}" type="presParOf" srcId="{ABE284C4-808B-4840-81AD-AC68BD1381C7}" destId="{C6681DD5-F629-45C9-B7CD-A5D4E2E84AA3}" srcOrd="1" destOrd="0" presId="urn:microsoft.com/office/officeart/2005/8/layout/hierarchy3"/>
    <dgm:cxn modelId="{43BE29FB-15A7-495C-9C54-D9A6C4F17ED5}" type="presParOf" srcId="{C6681DD5-F629-45C9-B7CD-A5D4E2E84AA3}" destId="{97A75AD0-162A-46BF-A929-D5AF7F5AA8ED}" srcOrd="0" destOrd="0" presId="urn:microsoft.com/office/officeart/2005/8/layout/hierarchy3"/>
    <dgm:cxn modelId="{F2D6F3FC-0FB5-4B0E-A6DC-480BD0FB9DAB}" type="presParOf" srcId="{97A75AD0-162A-46BF-A929-D5AF7F5AA8ED}" destId="{D11B1023-EF7F-49F6-9A57-D49812D32F50}" srcOrd="0" destOrd="0" presId="urn:microsoft.com/office/officeart/2005/8/layout/hierarchy3"/>
    <dgm:cxn modelId="{EE55E3A3-ABE3-4777-A9C8-AD7C961F2763}" type="presParOf" srcId="{97A75AD0-162A-46BF-A929-D5AF7F5AA8ED}" destId="{F75B2FBF-7A73-43E3-BE1E-F7D28C4E2EA6}" srcOrd="1" destOrd="0" presId="urn:microsoft.com/office/officeart/2005/8/layout/hierarchy3"/>
    <dgm:cxn modelId="{5812BE6B-60F1-4C35-B484-1BD371215F14}" type="presParOf" srcId="{C6681DD5-F629-45C9-B7CD-A5D4E2E84AA3}" destId="{0DE6EAE8-4127-4982-8E8C-DC9BFE5EA7DB}" srcOrd="1" destOrd="0" presId="urn:microsoft.com/office/officeart/2005/8/layout/hierarchy3"/>
    <dgm:cxn modelId="{F5C1C245-D4EE-49E7-8D4A-2FA7708E68DC}" type="presParOf" srcId="{0DE6EAE8-4127-4982-8E8C-DC9BFE5EA7DB}" destId="{51ED8AB9-30FC-4E63-B5EF-CEA5D486783C}" srcOrd="0" destOrd="0" presId="urn:microsoft.com/office/officeart/2005/8/layout/hierarchy3"/>
    <dgm:cxn modelId="{81D44287-99DF-40F3-8452-C941CFD8BD1E}" type="presParOf" srcId="{0DE6EAE8-4127-4982-8E8C-DC9BFE5EA7DB}" destId="{6586E099-1F5E-4B3D-AF9D-70C4978AAFF8}" srcOrd="1" destOrd="0" presId="urn:microsoft.com/office/officeart/2005/8/layout/hierarchy3"/>
    <dgm:cxn modelId="{08891E5B-1904-4A78-93B2-4D3B65103EE4}" type="presParOf" srcId="{0DE6EAE8-4127-4982-8E8C-DC9BFE5EA7DB}" destId="{2FBC48C6-5133-4544-8F88-68633922FB24}" srcOrd="2" destOrd="0" presId="urn:microsoft.com/office/officeart/2005/8/layout/hierarchy3"/>
    <dgm:cxn modelId="{90E33F40-414A-460C-9157-306926F9BF49}" type="presParOf" srcId="{0DE6EAE8-4127-4982-8E8C-DC9BFE5EA7DB}" destId="{322446F5-535D-46BC-80DE-136DB879E28D}" srcOrd="3" destOrd="0" presId="urn:microsoft.com/office/officeart/2005/8/layout/hierarchy3"/>
    <dgm:cxn modelId="{1E2CA13D-D69B-4BA3-880D-F18D59ACC5A9}" type="presParOf" srcId="{0DE6EAE8-4127-4982-8E8C-DC9BFE5EA7DB}" destId="{D9F3F80D-1157-43AC-B27B-BEA3DE3C8CC4}" srcOrd="4" destOrd="0" presId="urn:microsoft.com/office/officeart/2005/8/layout/hierarchy3"/>
    <dgm:cxn modelId="{3C9BFB5D-FB76-4F2B-8718-090917B97E40}" type="presParOf" srcId="{0DE6EAE8-4127-4982-8E8C-DC9BFE5EA7DB}" destId="{4966ED70-3D22-4B23-8CB1-185C33A83B12}" srcOrd="5" destOrd="0" presId="urn:microsoft.com/office/officeart/2005/8/layout/hierarchy3"/>
    <dgm:cxn modelId="{E11DD488-C154-423A-B15A-F3FB9F4BDBCA}" type="presParOf" srcId="{ABE284C4-808B-4840-81AD-AC68BD1381C7}" destId="{B45F151F-E99D-47D8-A1CA-E33E58375BF3}" srcOrd="2" destOrd="0" presId="urn:microsoft.com/office/officeart/2005/8/layout/hierarchy3"/>
    <dgm:cxn modelId="{F25C5119-78D6-438D-8A78-7DCBCA9DA01A}" type="presParOf" srcId="{B45F151F-E99D-47D8-A1CA-E33E58375BF3}" destId="{C5D10FD8-F2BA-4096-9FAE-F56A752D1250}" srcOrd="0" destOrd="0" presId="urn:microsoft.com/office/officeart/2005/8/layout/hierarchy3"/>
    <dgm:cxn modelId="{525760A8-ED03-48D1-BF31-57D605C8F376}" type="presParOf" srcId="{C5D10FD8-F2BA-4096-9FAE-F56A752D1250}" destId="{243580D1-FA89-4C0C-B2AF-20D3D938D92B}" srcOrd="0" destOrd="0" presId="urn:microsoft.com/office/officeart/2005/8/layout/hierarchy3"/>
    <dgm:cxn modelId="{408952AE-900F-4015-A249-A09390E12415}" type="presParOf" srcId="{C5D10FD8-F2BA-4096-9FAE-F56A752D1250}" destId="{BC94A4EC-0991-418D-8C74-B123B5416709}" srcOrd="1" destOrd="0" presId="urn:microsoft.com/office/officeart/2005/8/layout/hierarchy3"/>
    <dgm:cxn modelId="{2F8B35F6-C0FE-49C2-AA76-BA664C2C2CE3}" type="presParOf" srcId="{B45F151F-E99D-47D8-A1CA-E33E58375BF3}" destId="{28114E1D-DDC7-4751-9CCB-035F4B21A20D}" srcOrd="1" destOrd="0" presId="urn:microsoft.com/office/officeart/2005/8/layout/hierarchy3"/>
    <dgm:cxn modelId="{B1263AC2-549A-4D45-BA3E-8C04C8B75E5D}" type="presParOf" srcId="{28114E1D-DDC7-4751-9CCB-035F4B21A20D}" destId="{AD81EED7-028F-498B-80FA-A472DF31FE8C}" srcOrd="0" destOrd="0" presId="urn:microsoft.com/office/officeart/2005/8/layout/hierarchy3"/>
    <dgm:cxn modelId="{990A833F-DCB1-47D8-9DA4-7ABD4C253A0C}" type="presParOf" srcId="{28114E1D-DDC7-4751-9CCB-035F4B21A20D}" destId="{869C0E54-FF55-46DA-BE1C-0EAAD570839C}" srcOrd="1" destOrd="0" presId="urn:microsoft.com/office/officeart/2005/8/layout/hierarchy3"/>
    <dgm:cxn modelId="{6E187AD9-9189-4D2F-8C09-C101C98F93FD}" type="presParOf" srcId="{ABE284C4-808B-4840-81AD-AC68BD1381C7}" destId="{4213D145-0C0C-4899-B793-BE106B81539C}" srcOrd="3" destOrd="0" presId="urn:microsoft.com/office/officeart/2005/8/layout/hierarchy3"/>
    <dgm:cxn modelId="{25E2CA15-BAEB-4914-A037-62B8BF905E3E}" type="presParOf" srcId="{4213D145-0C0C-4899-B793-BE106B81539C}" destId="{EC433340-08E2-4DD6-93E9-282153C46019}" srcOrd="0" destOrd="0" presId="urn:microsoft.com/office/officeart/2005/8/layout/hierarchy3"/>
    <dgm:cxn modelId="{DEB6EFE3-B122-4D65-BB43-B81E091612A2}" type="presParOf" srcId="{EC433340-08E2-4DD6-93E9-282153C46019}" destId="{EBE96BA0-99E1-43EA-9787-EB681D8C4706}" srcOrd="0" destOrd="0" presId="urn:microsoft.com/office/officeart/2005/8/layout/hierarchy3"/>
    <dgm:cxn modelId="{CB36FF94-041F-4EE9-9B6E-F802191D738C}" type="presParOf" srcId="{EC433340-08E2-4DD6-93E9-282153C46019}" destId="{0EAED3A8-0695-4DAD-A352-7C55D22DCC50}" srcOrd="1" destOrd="0" presId="urn:microsoft.com/office/officeart/2005/8/layout/hierarchy3"/>
    <dgm:cxn modelId="{291AD623-DF82-4888-8D56-104D2A0F0A09}" type="presParOf" srcId="{4213D145-0C0C-4899-B793-BE106B81539C}" destId="{0758C4D2-31FE-4998-921E-11C4339170B1}" srcOrd="1" destOrd="0" presId="urn:microsoft.com/office/officeart/2005/8/layout/hierarchy3"/>
    <dgm:cxn modelId="{0347C791-887E-47AC-9E08-B83C380C49E0}" type="presParOf" srcId="{0758C4D2-31FE-4998-921E-11C4339170B1}" destId="{52C4BB69-A464-48BF-BAC2-B2D62BF5A4D6}" srcOrd="0" destOrd="0" presId="urn:microsoft.com/office/officeart/2005/8/layout/hierarchy3"/>
    <dgm:cxn modelId="{4464D931-3332-447B-BA60-131FC5F0EEA7}" type="presParOf" srcId="{0758C4D2-31FE-4998-921E-11C4339170B1}" destId="{72B5A85B-E4B8-4BCA-9662-7492AF27DFC3}" srcOrd="1" destOrd="0" presId="urn:microsoft.com/office/officeart/2005/8/layout/hierarchy3"/>
    <dgm:cxn modelId="{84141EF2-725B-40BE-948F-A935A1AB831C}" type="presParOf" srcId="{ABE284C4-808B-4840-81AD-AC68BD1381C7}" destId="{4C18CA5B-339D-4786-A8E5-608A08B819B3}" srcOrd="4" destOrd="0" presId="urn:microsoft.com/office/officeart/2005/8/layout/hierarchy3"/>
    <dgm:cxn modelId="{4ADB1DF8-2D8C-4FB3-8DC4-699245AB1513}" type="presParOf" srcId="{4C18CA5B-339D-4786-A8E5-608A08B819B3}" destId="{360AEAEB-A5B8-42D9-9FE5-BFCC4CEA7B6F}" srcOrd="0" destOrd="0" presId="urn:microsoft.com/office/officeart/2005/8/layout/hierarchy3"/>
    <dgm:cxn modelId="{A01534D5-813E-45FA-A84A-1DDD771E8D47}" type="presParOf" srcId="{360AEAEB-A5B8-42D9-9FE5-BFCC4CEA7B6F}" destId="{F306E4A4-F139-4865-930B-0A98BFF6852D}" srcOrd="0" destOrd="0" presId="urn:microsoft.com/office/officeart/2005/8/layout/hierarchy3"/>
    <dgm:cxn modelId="{7F36F278-C072-44A9-A106-C03932252067}" type="presParOf" srcId="{360AEAEB-A5B8-42D9-9FE5-BFCC4CEA7B6F}" destId="{86CE6B30-78F0-4812-83D2-09FC1796E624}" srcOrd="1" destOrd="0" presId="urn:microsoft.com/office/officeart/2005/8/layout/hierarchy3"/>
    <dgm:cxn modelId="{35F17732-9F94-4539-86E5-16D67B8FBCCF}" type="presParOf" srcId="{4C18CA5B-339D-4786-A8E5-608A08B819B3}" destId="{741F7A94-2AA0-4EFA-AC4B-68197B57842C}" srcOrd="1" destOrd="0" presId="urn:microsoft.com/office/officeart/2005/8/layout/hierarchy3"/>
    <dgm:cxn modelId="{ECD57242-34BA-431B-8E20-3B827FD6C322}" type="presParOf" srcId="{741F7A94-2AA0-4EFA-AC4B-68197B57842C}" destId="{D12A3D7B-89C4-4136-B347-9E7EE0B083E7}" srcOrd="0" destOrd="0" presId="urn:microsoft.com/office/officeart/2005/8/layout/hierarchy3"/>
    <dgm:cxn modelId="{4C582343-5E3D-4AC9-97F7-8B8F1B76AE14}" type="presParOf" srcId="{741F7A94-2AA0-4EFA-AC4B-68197B57842C}" destId="{7DCC4C75-B1C5-4EC0-8D42-642974A43EE2}" srcOrd="1" destOrd="0" presId="urn:microsoft.com/office/officeart/2005/8/layout/hierarchy3"/>
    <dgm:cxn modelId="{6D1340C3-8372-4D68-9CBE-B7BC4507CC81}" type="presParOf" srcId="{741F7A94-2AA0-4EFA-AC4B-68197B57842C}" destId="{3D239480-7626-4C8F-8D03-2AE3755A2171}" srcOrd="2" destOrd="0" presId="urn:microsoft.com/office/officeart/2005/8/layout/hierarchy3"/>
    <dgm:cxn modelId="{8B2134F9-2482-46A7-8D20-48F7EFCF80F2}" type="presParOf" srcId="{741F7A94-2AA0-4EFA-AC4B-68197B57842C}" destId="{F8C431FF-E178-44CB-ADB4-D7F87F70B613}" srcOrd="3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5B6619-4C90-436E-9BB2-677DFE910C54}">
      <dsp:nvSpPr>
        <dsp:cNvPr id="0" name=""/>
        <dsp:cNvSpPr/>
      </dsp:nvSpPr>
      <dsp:spPr>
        <a:xfrm>
          <a:off x="3968" y="1102237"/>
          <a:ext cx="1353343" cy="67667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50800" rIns="76200" bIns="508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000" kern="1200"/>
            <a:t>html</a:t>
          </a:r>
          <a:endParaRPr lang="en-US" sz="4000" kern="1200"/>
        </a:p>
      </dsp:txBody>
      <dsp:txXfrm>
        <a:off x="23787" y="1122056"/>
        <a:ext cx="1313705" cy="637033"/>
      </dsp:txXfrm>
    </dsp:sp>
    <dsp:sp modelId="{4D2CDDE8-BF93-4364-8549-5097D3FF8FAE}">
      <dsp:nvSpPr>
        <dsp:cNvPr id="0" name=""/>
        <dsp:cNvSpPr/>
      </dsp:nvSpPr>
      <dsp:spPr>
        <a:xfrm>
          <a:off x="139303" y="1778909"/>
          <a:ext cx="135334" cy="50750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07503"/>
              </a:lnTo>
              <a:lnTo>
                <a:pt x="135334" y="507503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A19A080-BB7D-422F-8ED7-CA5C76ABAD09}">
      <dsp:nvSpPr>
        <dsp:cNvPr id="0" name=""/>
        <dsp:cNvSpPr/>
      </dsp:nvSpPr>
      <dsp:spPr>
        <a:xfrm>
          <a:off x="274637" y="1948077"/>
          <a:ext cx="1082675" cy="67667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/>
            <a:t>Presentations</a:t>
          </a:r>
          <a:endParaRPr lang="en-US" sz="1200" kern="1200"/>
        </a:p>
      </dsp:txBody>
      <dsp:txXfrm>
        <a:off x="294456" y="1967896"/>
        <a:ext cx="1043037" cy="637033"/>
      </dsp:txXfrm>
    </dsp:sp>
    <dsp:sp modelId="{5E2A1823-C881-44E8-B035-E5698E9FFF66}">
      <dsp:nvSpPr>
        <dsp:cNvPr id="0" name=""/>
        <dsp:cNvSpPr/>
      </dsp:nvSpPr>
      <dsp:spPr>
        <a:xfrm>
          <a:off x="139303" y="1778909"/>
          <a:ext cx="135334" cy="135334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53343"/>
              </a:lnTo>
              <a:lnTo>
                <a:pt x="135334" y="1353343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CE97E81-F1D3-4BA5-B015-A8FAA1B226CD}">
      <dsp:nvSpPr>
        <dsp:cNvPr id="0" name=""/>
        <dsp:cNvSpPr/>
      </dsp:nvSpPr>
      <dsp:spPr>
        <a:xfrm>
          <a:off x="274637" y="2793917"/>
          <a:ext cx="1082675" cy="67667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-1785538"/>
              <a:satOff val="-4528"/>
              <a:lumOff val="-2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Integrated Study Reports</a:t>
          </a:r>
        </a:p>
      </dsp:txBody>
      <dsp:txXfrm>
        <a:off x="294456" y="2813736"/>
        <a:ext cx="1043037" cy="637033"/>
      </dsp:txXfrm>
    </dsp:sp>
    <dsp:sp modelId="{D11B1023-EF7F-49F6-9A57-D49812D32F50}">
      <dsp:nvSpPr>
        <dsp:cNvPr id="0" name=""/>
        <dsp:cNvSpPr/>
      </dsp:nvSpPr>
      <dsp:spPr>
        <a:xfrm>
          <a:off x="1695648" y="1102237"/>
          <a:ext cx="1353343" cy="676671"/>
        </a:xfrm>
        <a:prstGeom prst="roundRect">
          <a:avLst>
            <a:gd name="adj" fmla="val 10000"/>
          </a:avLst>
        </a:prstGeom>
        <a:solidFill>
          <a:schemeClr val="accent2">
            <a:hueOff val="-3571075"/>
            <a:satOff val="-9056"/>
            <a:lumOff val="-4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50800" rIns="76200" bIns="508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000" kern="1200"/>
            <a:t>pdf</a:t>
          </a:r>
        </a:p>
      </dsp:txBody>
      <dsp:txXfrm>
        <a:off x="1715467" y="1122056"/>
        <a:ext cx="1313705" cy="637033"/>
      </dsp:txXfrm>
    </dsp:sp>
    <dsp:sp modelId="{51ED8AB9-30FC-4E63-B5EF-CEA5D486783C}">
      <dsp:nvSpPr>
        <dsp:cNvPr id="0" name=""/>
        <dsp:cNvSpPr/>
      </dsp:nvSpPr>
      <dsp:spPr>
        <a:xfrm>
          <a:off x="1830982" y="1778909"/>
          <a:ext cx="135334" cy="50750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07503"/>
              </a:lnTo>
              <a:lnTo>
                <a:pt x="135334" y="507503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586E099-1F5E-4B3D-AF9D-70C4978AAFF8}">
      <dsp:nvSpPr>
        <dsp:cNvPr id="0" name=""/>
        <dsp:cNvSpPr/>
      </dsp:nvSpPr>
      <dsp:spPr>
        <a:xfrm>
          <a:off x="1966317" y="1948077"/>
          <a:ext cx="1082675" cy="67667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-3571075"/>
              <a:satOff val="-9056"/>
              <a:lumOff val="-4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/>
            <a:t>Study Reports</a:t>
          </a:r>
        </a:p>
      </dsp:txBody>
      <dsp:txXfrm>
        <a:off x="1986136" y="1967896"/>
        <a:ext cx="1043037" cy="637033"/>
      </dsp:txXfrm>
    </dsp:sp>
    <dsp:sp modelId="{2FBC48C6-5133-4544-8F88-68633922FB24}">
      <dsp:nvSpPr>
        <dsp:cNvPr id="0" name=""/>
        <dsp:cNvSpPr/>
      </dsp:nvSpPr>
      <dsp:spPr>
        <a:xfrm>
          <a:off x="1830982" y="1778909"/>
          <a:ext cx="135334" cy="135334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53343"/>
              </a:lnTo>
              <a:lnTo>
                <a:pt x="135334" y="1353343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22446F5-535D-46BC-80DE-136DB879E28D}">
      <dsp:nvSpPr>
        <dsp:cNvPr id="0" name=""/>
        <dsp:cNvSpPr/>
      </dsp:nvSpPr>
      <dsp:spPr>
        <a:xfrm>
          <a:off x="1966317" y="2793917"/>
          <a:ext cx="1082675" cy="67667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-5356613"/>
              <a:satOff val="-13585"/>
              <a:lumOff val="-7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/>
            <a:t>Presentations</a:t>
          </a:r>
        </a:p>
      </dsp:txBody>
      <dsp:txXfrm>
        <a:off x="1986136" y="2813736"/>
        <a:ext cx="1043037" cy="637033"/>
      </dsp:txXfrm>
    </dsp:sp>
    <dsp:sp modelId="{D9F3F80D-1157-43AC-B27B-BEA3DE3C8CC4}">
      <dsp:nvSpPr>
        <dsp:cNvPr id="0" name=""/>
        <dsp:cNvSpPr/>
      </dsp:nvSpPr>
      <dsp:spPr>
        <a:xfrm>
          <a:off x="1830982" y="1778909"/>
          <a:ext cx="135334" cy="219918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99183"/>
              </a:lnTo>
              <a:lnTo>
                <a:pt x="135334" y="2199183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966ED70-3D22-4B23-8CB1-185C33A83B12}">
      <dsp:nvSpPr>
        <dsp:cNvPr id="0" name=""/>
        <dsp:cNvSpPr/>
      </dsp:nvSpPr>
      <dsp:spPr>
        <a:xfrm>
          <a:off x="1966317" y="3639757"/>
          <a:ext cx="1082675" cy="67667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-7142151"/>
              <a:satOff val="-18113"/>
              <a:lumOff val="-9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/>
            <a:t>Submission Tables</a:t>
          </a:r>
        </a:p>
      </dsp:txBody>
      <dsp:txXfrm>
        <a:off x="1986136" y="3659576"/>
        <a:ext cx="1043037" cy="637033"/>
      </dsp:txXfrm>
    </dsp:sp>
    <dsp:sp modelId="{243580D1-FA89-4C0C-B2AF-20D3D938D92B}">
      <dsp:nvSpPr>
        <dsp:cNvPr id="0" name=""/>
        <dsp:cNvSpPr/>
      </dsp:nvSpPr>
      <dsp:spPr>
        <a:xfrm>
          <a:off x="3387328" y="1102237"/>
          <a:ext cx="1353343" cy="676671"/>
        </a:xfrm>
        <a:prstGeom prst="roundRect">
          <a:avLst>
            <a:gd name="adj" fmla="val 10000"/>
          </a:avLst>
        </a:prstGeom>
        <a:solidFill>
          <a:schemeClr val="accent2">
            <a:hueOff val="-7142151"/>
            <a:satOff val="-18113"/>
            <a:lumOff val="-9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50800" rIns="76200" bIns="508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000" kern="1200" err="1"/>
            <a:t>png</a:t>
          </a:r>
          <a:endParaRPr lang="en-GB" sz="4000" kern="1200"/>
        </a:p>
      </dsp:txBody>
      <dsp:txXfrm>
        <a:off x="3407147" y="1122056"/>
        <a:ext cx="1313705" cy="637033"/>
      </dsp:txXfrm>
    </dsp:sp>
    <dsp:sp modelId="{AD81EED7-028F-498B-80FA-A472DF31FE8C}">
      <dsp:nvSpPr>
        <dsp:cNvPr id="0" name=""/>
        <dsp:cNvSpPr/>
      </dsp:nvSpPr>
      <dsp:spPr>
        <a:xfrm>
          <a:off x="3522662" y="1778909"/>
          <a:ext cx="140098" cy="48156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1560"/>
              </a:lnTo>
              <a:lnTo>
                <a:pt x="140098" y="481560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69C0E54-FF55-46DA-BE1C-0EAAD570839C}">
      <dsp:nvSpPr>
        <dsp:cNvPr id="0" name=""/>
        <dsp:cNvSpPr/>
      </dsp:nvSpPr>
      <dsp:spPr>
        <a:xfrm>
          <a:off x="3662760" y="1922134"/>
          <a:ext cx="1082675" cy="67667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-8927688"/>
              <a:satOff val="-22641"/>
              <a:lumOff val="-12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/>
            <a:t>Presentations</a:t>
          </a:r>
        </a:p>
      </dsp:txBody>
      <dsp:txXfrm>
        <a:off x="3682579" y="1941953"/>
        <a:ext cx="1043037" cy="637033"/>
      </dsp:txXfrm>
    </dsp:sp>
    <dsp:sp modelId="{EBE96BA0-99E1-43EA-9787-EB681D8C4706}">
      <dsp:nvSpPr>
        <dsp:cNvPr id="0" name=""/>
        <dsp:cNvSpPr/>
      </dsp:nvSpPr>
      <dsp:spPr>
        <a:xfrm>
          <a:off x="5079007" y="1102237"/>
          <a:ext cx="1353343" cy="676671"/>
        </a:xfrm>
        <a:prstGeom prst="roundRect">
          <a:avLst>
            <a:gd name="adj" fmla="val 10000"/>
          </a:avLst>
        </a:prstGeom>
        <a:solidFill>
          <a:schemeClr val="accent2">
            <a:hueOff val="-10713226"/>
            <a:satOff val="-27169"/>
            <a:lumOff val="-14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50800" rIns="76200" bIns="508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000" kern="1200"/>
            <a:t>rtf</a:t>
          </a:r>
        </a:p>
      </dsp:txBody>
      <dsp:txXfrm>
        <a:off x="5098826" y="1122056"/>
        <a:ext cx="1313705" cy="637033"/>
      </dsp:txXfrm>
    </dsp:sp>
    <dsp:sp modelId="{52C4BB69-A464-48BF-BAC2-B2D62BF5A4D6}">
      <dsp:nvSpPr>
        <dsp:cNvPr id="0" name=""/>
        <dsp:cNvSpPr/>
      </dsp:nvSpPr>
      <dsp:spPr>
        <a:xfrm>
          <a:off x="5214342" y="1778909"/>
          <a:ext cx="135334" cy="50750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07503"/>
              </a:lnTo>
              <a:lnTo>
                <a:pt x="135334" y="507503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2B5A85B-E4B8-4BCA-9662-7492AF27DFC3}">
      <dsp:nvSpPr>
        <dsp:cNvPr id="0" name=""/>
        <dsp:cNvSpPr/>
      </dsp:nvSpPr>
      <dsp:spPr>
        <a:xfrm>
          <a:off x="5349676" y="1948077"/>
          <a:ext cx="1082675" cy="67667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-10713226"/>
              <a:satOff val="-27169"/>
              <a:lumOff val="-14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/>
            <a:t>Submission Tables</a:t>
          </a:r>
        </a:p>
      </dsp:txBody>
      <dsp:txXfrm>
        <a:off x="5369495" y="1967896"/>
        <a:ext cx="1043037" cy="637033"/>
      </dsp:txXfrm>
    </dsp:sp>
    <dsp:sp modelId="{F306E4A4-F139-4865-930B-0A98BFF6852D}">
      <dsp:nvSpPr>
        <dsp:cNvPr id="0" name=""/>
        <dsp:cNvSpPr/>
      </dsp:nvSpPr>
      <dsp:spPr>
        <a:xfrm>
          <a:off x="6770687" y="1102237"/>
          <a:ext cx="1353343" cy="676671"/>
        </a:xfrm>
        <a:prstGeom prst="roundRect">
          <a:avLst>
            <a:gd name="adj" fmla="val 10000"/>
          </a:avLst>
        </a:prstGeom>
        <a:solidFill>
          <a:schemeClr val="accent2">
            <a:hueOff val="-14284301"/>
            <a:satOff val="-36226"/>
            <a:lumOff val="-19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50800" rIns="76200" bIns="508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000" kern="1200"/>
            <a:t>word</a:t>
          </a:r>
        </a:p>
      </dsp:txBody>
      <dsp:txXfrm>
        <a:off x="6790506" y="1122056"/>
        <a:ext cx="1313705" cy="637033"/>
      </dsp:txXfrm>
    </dsp:sp>
    <dsp:sp modelId="{D12A3D7B-89C4-4136-B347-9E7EE0B083E7}">
      <dsp:nvSpPr>
        <dsp:cNvPr id="0" name=""/>
        <dsp:cNvSpPr/>
      </dsp:nvSpPr>
      <dsp:spPr>
        <a:xfrm>
          <a:off x="6906021" y="1778909"/>
          <a:ext cx="135334" cy="50750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07503"/>
              </a:lnTo>
              <a:lnTo>
                <a:pt x="135334" y="507503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DCC4C75-B1C5-4EC0-8D42-642974A43EE2}">
      <dsp:nvSpPr>
        <dsp:cNvPr id="0" name=""/>
        <dsp:cNvSpPr/>
      </dsp:nvSpPr>
      <dsp:spPr>
        <a:xfrm>
          <a:off x="7041356" y="1948077"/>
          <a:ext cx="1082675" cy="67667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-12498764"/>
              <a:satOff val="-31698"/>
              <a:lumOff val="-17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/>
            <a:t>Presentations</a:t>
          </a:r>
          <a:endParaRPr lang="en-US" sz="1200" kern="1200"/>
        </a:p>
      </dsp:txBody>
      <dsp:txXfrm>
        <a:off x="7061175" y="1967896"/>
        <a:ext cx="1043037" cy="637033"/>
      </dsp:txXfrm>
    </dsp:sp>
    <dsp:sp modelId="{3D239480-7626-4C8F-8D03-2AE3755A2171}">
      <dsp:nvSpPr>
        <dsp:cNvPr id="0" name=""/>
        <dsp:cNvSpPr/>
      </dsp:nvSpPr>
      <dsp:spPr>
        <a:xfrm>
          <a:off x="6906021" y="1778909"/>
          <a:ext cx="135334" cy="135334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53343"/>
              </a:lnTo>
              <a:lnTo>
                <a:pt x="135334" y="1353343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8C431FF-E178-44CB-ADB4-D7F87F70B613}">
      <dsp:nvSpPr>
        <dsp:cNvPr id="0" name=""/>
        <dsp:cNvSpPr/>
      </dsp:nvSpPr>
      <dsp:spPr>
        <a:xfrm>
          <a:off x="7041356" y="2793917"/>
          <a:ext cx="1082675" cy="67667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-14284301"/>
              <a:satOff val="-36226"/>
              <a:lumOff val="-19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In-text Study Reports</a:t>
          </a:r>
        </a:p>
      </dsp:txBody>
      <dsp:txXfrm>
        <a:off x="7061175" y="2813736"/>
        <a:ext cx="1043037" cy="63703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7C5DC5B-BF83-D0F8-F17D-E458477D6A3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CA5C446-58AD-F05A-78BC-F13AD7A39D5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FE7CBA-E269-484E-BC88-4EF08BDBC0FE}" type="datetimeFigureOut">
              <a:rPr lang="en-GB" smtClean="0"/>
              <a:t>26/08/2022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BAEC85-53EE-AA3F-A105-CB67500BDB5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1DCF5B-A081-B9F4-9E5F-FDA0297F201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59F402-05D6-4C19-804E-80C8EBA9A7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269261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050A8971-52B8-4C5A-99D8-986A596F2912}" type="datetimeFigureOut">
              <a:rPr lang="en-GB" smtClean="0"/>
              <a:pPr/>
              <a:t>26/08/2022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026B53C8-14E4-49A7-A1A5-3BF810B81EBE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90327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170" rtl="0" eaLnBrk="1" latinLnBrk="0" hangingPunct="1">
      <a:defRPr sz="16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609585" algn="l" defTabSz="1219170" rtl="0" eaLnBrk="1" latinLnBrk="0" hangingPunct="1">
      <a:defRPr sz="16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1219170" algn="l" defTabSz="1219170" rtl="0" eaLnBrk="1" latinLnBrk="0" hangingPunct="1">
      <a:defRPr sz="16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828754" algn="l" defTabSz="1219170" rtl="0" eaLnBrk="1" latinLnBrk="0" hangingPunct="1">
      <a:defRPr sz="16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2438339" algn="l" defTabSz="1219170" rtl="0" eaLnBrk="1" latinLnBrk="0" hangingPunct="1">
      <a:defRPr sz="16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3047924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02066" indent="-302066">
              <a:buFont typeface="Arial" panose="020B0604020202020204" pitchFamily="34" charset="0"/>
              <a:buChar char="•"/>
            </a:pPr>
            <a:endParaRPr lang="en-GB"/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B53C8-14E4-49A7-A1A5-3BF810B81EBE}" type="slidenum">
              <a:rPr lang="en-GB" smtClean="0"/>
              <a:pPr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49892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2 Treatment groups:</a:t>
            </a:r>
          </a:p>
          <a:p>
            <a:pPr lvl="1"/>
            <a:r>
              <a:rPr lang="en-US" b="1">
                <a:solidFill>
                  <a:srgbClr val="4DAF4A"/>
                </a:solidFill>
              </a:rPr>
              <a:t>GSK123456 100 mg</a:t>
            </a:r>
          </a:p>
          <a:p>
            <a:pPr lvl="1"/>
            <a:r>
              <a:rPr lang="en-US" b="1">
                <a:solidFill>
                  <a:srgbClr val="377EB8"/>
                </a:solidFill>
              </a:rPr>
              <a:t>Placebo</a:t>
            </a:r>
          </a:p>
          <a:p>
            <a:r>
              <a:rPr lang="en-US"/>
              <a:t>If our drug is effective, it will improve lung function</a:t>
            </a:r>
          </a:p>
          <a:p>
            <a:pPr lvl="1"/>
            <a:r>
              <a:rPr lang="en-US"/>
              <a:t>FEV1 will </a:t>
            </a:r>
            <a:r>
              <a:rPr lang="en-US" i="1"/>
              <a:t>increase </a:t>
            </a:r>
            <a:r>
              <a:rPr lang="en-US"/>
              <a:t>for treated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B53C8-14E4-49A7-A1A5-3BF810B81EBE}" type="slidenum">
              <a:rPr lang="en-GB" smtClean="0"/>
              <a:pPr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97041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Questions to be answered</a:t>
            </a:r>
          </a:p>
          <a:p>
            <a:pPr lvl="1"/>
            <a:r>
              <a:rPr lang="en-US"/>
              <a:t>How much did FEV1 change over time within each group?</a:t>
            </a:r>
          </a:p>
          <a:p>
            <a:pPr lvl="1"/>
            <a:r>
              <a:rPr lang="en-US"/>
              <a:t>Is the change in FEV1 significantly different between the groups?</a:t>
            </a:r>
          </a:p>
          <a:p>
            <a:r>
              <a:rPr lang="en-US"/>
              <a:t>Repeat for each visit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B53C8-14E4-49A7-A1A5-3BF810B81EBE}" type="slidenum">
              <a:rPr lang="en-GB" smtClean="0"/>
              <a:pPr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30134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B53C8-14E4-49A7-A1A5-3BF810B81EBE}" type="slidenum">
              <a:rPr lang="en-GB" smtClean="0"/>
              <a:pPr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2508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B53C8-14E4-49A7-A1A5-3BF810B81EBE}" type="slidenum">
              <a:rPr lang="en-GB" smtClean="0"/>
              <a:pPr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79799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B53C8-14E4-49A7-A1A5-3BF810B81EBE}" type="slidenum">
              <a:rPr lang="en-GB" smtClean="0"/>
              <a:pPr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5346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B53C8-14E4-49A7-A1A5-3BF810B81EBE}" type="slidenum">
              <a:rPr lang="en-GB" smtClean="0"/>
              <a:pPr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09852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02066" indent="-302066">
              <a:buFont typeface="Arial" panose="020B0604020202020204" pitchFamily="34" charset="0"/>
              <a:buChar char="•"/>
            </a:pPr>
            <a:endParaRPr lang="en-GB"/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B53C8-14E4-49A7-A1A5-3BF810B81EBE}" type="slidenum">
              <a:rPr lang="en-GB" smtClean="0"/>
              <a:pPr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18339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B53C8-14E4-49A7-A1A5-3BF810B81EBE}" type="slidenum">
              <a:rPr lang="en-GB" smtClean="0"/>
              <a:pPr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1203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B53C8-14E4-49A7-A1A5-3BF810B81EBE}" type="slidenum">
              <a:rPr lang="en-GB" smtClean="0"/>
              <a:pPr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535912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02066" indent="-302066">
              <a:buFont typeface="Arial" panose="020B0604020202020204" pitchFamily="34" charset="0"/>
              <a:buChar char="•"/>
            </a:pPr>
            <a:endParaRPr lang="en-GB"/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B53C8-14E4-49A7-A1A5-3BF810B81EBE}" type="slidenum">
              <a:rPr lang="en-GB" smtClean="0"/>
              <a:pPr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7568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B53C8-14E4-49A7-A1A5-3BF810B81EBE}" type="slidenum">
              <a:rPr lang="en-GB" smtClean="0"/>
              <a:pPr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31868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02066" indent="-302066">
              <a:buFont typeface="Arial" panose="020B0604020202020204" pitchFamily="34" charset="0"/>
              <a:buChar char="•"/>
            </a:pPr>
            <a:endParaRPr lang="en-GB"/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B53C8-14E4-49A7-A1A5-3BF810B81EBE}" type="slidenum">
              <a:rPr lang="en-GB" smtClean="0"/>
              <a:pPr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620903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B53C8-14E4-49A7-A1A5-3BF810B81EBE}" type="slidenum">
              <a:rPr lang="en-GB" smtClean="0"/>
              <a:pPr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042772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02066" indent="-302066">
              <a:buFont typeface="Arial" panose="020B0604020202020204" pitchFamily="34" charset="0"/>
              <a:buChar char="•"/>
            </a:pPr>
            <a:endParaRPr lang="en-GB"/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B53C8-14E4-49A7-A1A5-3BF810B81EBE}" type="slidenum">
              <a:rPr lang="en-GB" smtClean="0"/>
              <a:pPr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629466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Must talk about one row per value that is the def of an ARD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B53C8-14E4-49A7-A1A5-3BF810B81EBE}" type="slidenum">
              <a:rPr lang="en-GB" smtClean="0"/>
              <a:pPr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158188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Must talk about one row per value that is the def of an ARD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B53C8-14E4-49A7-A1A5-3BF810B81EBE}" type="slidenum">
              <a:rPr lang="en-GB" smtClean="0"/>
              <a:pPr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65908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Tables and Figures based on </a:t>
            </a:r>
            <a:r>
              <a:rPr lang="en-GB" err="1"/>
              <a:t>QC’d</a:t>
            </a:r>
            <a:r>
              <a:rPr lang="en-GB"/>
              <a:t> data</a:t>
            </a:r>
          </a:p>
          <a:p>
            <a:pPr lvl="1"/>
            <a:r>
              <a:rPr lang="en-GB"/>
              <a:t>Lighter QC can be done on outputs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B53C8-14E4-49A7-A1A5-3BF810B81EBE}" type="slidenum">
              <a:rPr lang="en-GB" smtClean="0"/>
              <a:pPr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315992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Tables and Figures based on </a:t>
            </a:r>
            <a:r>
              <a:rPr lang="en-GB" err="1"/>
              <a:t>QC’d</a:t>
            </a:r>
            <a:r>
              <a:rPr lang="en-GB"/>
              <a:t> data</a:t>
            </a:r>
          </a:p>
          <a:p>
            <a:pPr lvl="1"/>
            <a:r>
              <a:rPr lang="en-GB"/>
              <a:t>Lighter QC can be done on outputs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B53C8-14E4-49A7-A1A5-3BF810B81EBE}" type="slidenum">
              <a:rPr lang="en-GB" smtClean="0"/>
              <a:pPr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644408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B53C8-14E4-49A7-A1A5-3BF810B81EBE}" type="slidenum">
              <a:rPr lang="en-GB" smtClean="0"/>
              <a:pPr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161782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Must talk about one row per value that is the def of an ARD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B53C8-14E4-49A7-A1A5-3BF810B81EBE}" type="slidenum">
              <a:rPr lang="en-GB" smtClean="0"/>
              <a:pPr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139129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B53C8-14E4-49A7-A1A5-3BF810B81EBE}" type="slidenum">
              <a:rPr lang="en-GB" smtClean="0"/>
              <a:pPr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20622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B53C8-14E4-49A7-A1A5-3BF810B81EBE}" type="slidenum">
              <a:rPr lang="en-GB" smtClean="0"/>
              <a:pPr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342185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B53C8-14E4-49A7-A1A5-3BF810B81EBE}" type="slidenum">
              <a:rPr lang="en-GB" smtClean="0"/>
              <a:pPr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872992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Must talk about one row per value that is the def of an ARD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B53C8-14E4-49A7-A1A5-3BF810B81EBE}" type="slidenum">
              <a:rPr lang="en-GB" smtClean="0"/>
              <a:pPr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929832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B53C8-14E4-49A7-A1A5-3BF810B81EBE}" type="slidenum">
              <a:rPr lang="en-GB" smtClean="0"/>
              <a:pPr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432208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B53C8-14E4-49A7-A1A5-3BF810B81EBE}" type="slidenum">
              <a:rPr lang="en-GB" smtClean="0"/>
              <a:pPr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247124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Must talk about one row per value that is the def of an ARD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B53C8-14E4-49A7-A1A5-3BF810B81EBE}" type="slidenum">
              <a:rPr lang="en-GB" smtClean="0"/>
              <a:pPr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11259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B53C8-14E4-49A7-A1A5-3BF810B81EBE}" type="slidenum">
              <a:rPr lang="en-GB" smtClean="0"/>
              <a:pPr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602097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B53C8-14E4-49A7-A1A5-3BF810B81EBE}" type="slidenum">
              <a:rPr lang="en-GB" smtClean="0"/>
              <a:pPr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997356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B53C8-14E4-49A7-A1A5-3BF810B81EBE}" type="slidenum">
              <a:rPr lang="en-GB" smtClean="0"/>
              <a:pPr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009045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B53C8-14E4-49A7-A1A5-3BF810B81EBE}" type="slidenum">
              <a:rPr lang="en-GB" smtClean="0"/>
              <a:pPr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543482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B53C8-14E4-49A7-A1A5-3BF810B81EBE}" type="slidenum">
              <a:rPr lang="en-GB" smtClean="0"/>
              <a:pPr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62782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B53C8-14E4-49A7-A1A5-3BF810B81EBE}" type="slidenum">
              <a:rPr lang="en-GB" smtClean="0"/>
              <a:pPr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796396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B53C8-14E4-49A7-A1A5-3BF810B81EBE}" type="slidenum">
              <a:rPr lang="en-GB" smtClean="0"/>
              <a:pPr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673599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GB"/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B53C8-14E4-49A7-A1A5-3BF810B81EBE}" type="slidenum">
              <a:rPr lang="en-GB" smtClean="0"/>
              <a:pPr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75687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current approach is time-consuming </a:t>
            </a:r>
          </a:p>
          <a:p>
            <a:r>
              <a:rPr lang="en-GB" dirty="0"/>
              <a:t>Out workflow in pharma is pretty unique</a:t>
            </a:r>
          </a:p>
          <a:p>
            <a:r>
              <a:rPr lang="en-GB" dirty="0"/>
              <a:t>We have a lot to do</a:t>
            </a:r>
          </a:p>
          <a:p>
            <a:r>
              <a:rPr lang="en-GB" dirty="0"/>
              <a:t>This saves effort by making the routine bits easy</a:t>
            </a:r>
          </a:p>
          <a:p>
            <a:pPr marL="285750" indent="-285750">
              <a:buFontTx/>
              <a:buChar char="-"/>
            </a:pPr>
            <a:r>
              <a:rPr lang="en-GB" dirty="0"/>
              <a:t>Formatting with </a:t>
            </a:r>
            <a:r>
              <a:rPr lang="en-GB" dirty="0" err="1"/>
              <a:t>tfrmt</a:t>
            </a:r>
            <a:endParaRPr lang="en-GB" dirty="0"/>
          </a:p>
          <a:p>
            <a:pPr marL="285750" indent="-285750">
              <a:buFontTx/>
              <a:buChar char="-"/>
            </a:pPr>
            <a:r>
              <a:rPr lang="en-GB" dirty="0"/>
              <a:t>BMI calculation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B53C8-14E4-49A7-A1A5-3BF810B81EBE}" type="slidenum">
              <a:rPr lang="en-GB" smtClean="0"/>
              <a:pPr/>
              <a:t>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727339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B53C8-14E4-49A7-A1A5-3BF810B81EBE}" type="slidenum">
              <a:rPr lang="en-GB" smtClean="0"/>
              <a:pPr/>
              <a:t>45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788211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People should NOT ACTUALLY DO THIS</a:t>
            </a:r>
          </a:p>
          <a:p>
            <a:r>
              <a:rPr lang="en-GB"/>
              <a:t>It is to illustrate that there’s a load of work to do that doesn’t add value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B53C8-14E4-49A7-A1A5-3BF810B81EBE}" type="slidenum">
              <a:rPr lang="en-GB" smtClean="0"/>
              <a:pPr/>
              <a:t>46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370686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Formatting is now off critical path with </a:t>
            </a:r>
            <a:r>
              <a:rPr lang="en-GB" dirty="0" err="1"/>
              <a:t>tfrmt</a:t>
            </a:r>
            <a:endParaRPr lang="en-GB" dirty="0"/>
          </a:p>
          <a:p>
            <a:r>
              <a:rPr lang="en-GB" dirty="0"/>
              <a:t>We can plan up front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B53C8-14E4-49A7-A1A5-3BF810B81EBE}" type="slidenum">
              <a:rPr lang="en-GB" smtClean="0"/>
              <a:pPr/>
              <a:t>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427086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9 because why not?!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B53C8-14E4-49A7-A1A5-3BF810B81EBE}" type="slidenum">
              <a:rPr lang="en-GB" smtClean="0"/>
              <a:pPr/>
              <a:t>54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297310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Answers:</a:t>
            </a:r>
          </a:p>
          <a:p>
            <a:pPr marL="342900" marR="0" lvl="0" indent="-34290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GB" sz="1600" dirty="0"/>
              <a:t>Submissions, In-text CSR, Presentation, Publications, clinicaltrials.gov, Dynamic apps, Meta-analyses, Integrated safety reporting, *Anything else that people come up with that seems plausible*</a:t>
            </a:r>
          </a:p>
          <a:p>
            <a:pPr marL="342900" marR="0" lvl="0" indent="-34290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GB" sz="1600" dirty="0"/>
              <a:t>The </a:t>
            </a:r>
            <a:r>
              <a:rPr lang="en-GB" sz="1600" dirty="0" err="1"/>
              <a:t>body_plan</a:t>
            </a:r>
            <a:r>
              <a:rPr lang="en-GB" sz="1600" dirty="0"/>
              <a:t> function</a:t>
            </a:r>
          </a:p>
          <a:p>
            <a:pPr marL="342900" marR="0" lvl="0" indent="-34290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GB" sz="1600" dirty="0"/>
              <a:t>FALSE.  But it can help</a:t>
            </a:r>
          </a:p>
          <a:p>
            <a:pPr marL="342900" marR="0" lvl="0" indent="-34290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GB" sz="1600" dirty="0"/>
              <a:t>FALSE.  In this course we created mocks but this is not necessary.  With ARD, knowing the table structure is not necessary</a:t>
            </a:r>
          </a:p>
          <a:p>
            <a:pPr marL="342900" marR="0" lvl="0" indent="-34290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GB" sz="1600" dirty="0"/>
              <a:t>FALSE.  That’s </a:t>
            </a:r>
            <a:r>
              <a:rPr lang="en-GB" sz="1600" dirty="0" err="1"/>
              <a:t>metacore</a:t>
            </a:r>
            <a:endParaRPr lang="en-GB" sz="1600" dirty="0"/>
          </a:p>
          <a:p>
            <a:pPr marL="342900" marR="0" lvl="0" indent="-34290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GB" sz="1600" kern="0" dirty="0">
                <a:solidFill>
                  <a:schemeClr val="tx1"/>
                </a:solidFill>
                <a:cs typeface="Courier New" panose="02070309020205020404" pitchFamily="49" charset="0"/>
              </a:rPr>
              <a:t>Adds labels to all columns per metadata definitions</a:t>
            </a:r>
          </a:p>
          <a:p>
            <a:pPr marL="342900" marR="0" lvl="0" indent="-34290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GB" sz="1600" dirty="0"/>
          </a:p>
          <a:p>
            <a:pPr marL="342900" marR="0" lvl="0" indent="-34290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GB" sz="1600" dirty="0"/>
          </a:p>
          <a:p>
            <a:pPr marL="342900" marR="0" lvl="0" indent="-34290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GB" sz="1600" dirty="0"/>
          </a:p>
          <a:p>
            <a:pPr marL="342900" marR="0" lvl="0" indent="-34290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GB" sz="1600" dirty="0"/>
          </a:p>
          <a:p>
            <a:pPr marL="342900" marR="0" lvl="0" indent="-34290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GB" sz="1600" dirty="0"/>
          </a:p>
          <a:p>
            <a:pPr marL="342900" indent="-342900">
              <a:buAutoNum type="arabicPeriod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B53C8-14E4-49A7-A1A5-3BF810B81EBE}" type="slidenum">
              <a:rPr lang="en-GB" smtClean="0"/>
              <a:pPr/>
              <a:t>55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088678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Answers:</a:t>
            </a:r>
          </a:p>
          <a:p>
            <a:pPr marL="342900" marR="0" lvl="0" indent="-34290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GB" sz="1600" dirty="0"/>
              <a:t>Submissions, In-text CSR, Presentation, Publications, clinicaltrials.gov, Dynamic apps, Meta-analyses, Integrated safety reporting, *Anything else that people come up with that seems plausible*</a:t>
            </a:r>
          </a:p>
          <a:p>
            <a:pPr marL="342900" marR="0" lvl="0" indent="-34290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GB" sz="1600" dirty="0"/>
              <a:t>The </a:t>
            </a:r>
            <a:r>
              <a:rPr lang="en-GB" sz="1600" dirty="0" err="1"/>
              <a:t>body_plan</a:t>
            </a:r>
            <a:r>
              <a:rPr lang="en-GB" sz="1600" dirty="0"/>
              <a:t> function</a:t>
            </a:r>
          </a:p>
          <a:p>
            <a:pPr marL="342900" marR="0" lvl="0" indent="-34290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GB" sz="1600" dirty="0"/>
              <a:t>FALSE.  But it can help</a:t>
            </a:r>
          </a:p>
          <a:p>
            <a:pPr marL="342900" marR="0" lvl="0" indent="-34290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GB" sz="1600" dirty="0"/>
              <a:t>FALSE.  In this course we created mocks but this is not necessary.  With ARD, knowing the table structure is not necessary</a:t>
            </a:r>
          </a:p>
          <a:p>
            <a:pPr marL="342900" marR="0" lvl="0" indent="-34290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GB" sz="1600" dirty="0"/>
              <a:t>FALSE.  That’s </a:t>
            </a:r>
            <a:r>
              <a:rPr lang="en-GB" sz="1600" dirty="0" err="1"/>
              <a:t>metacore</a:t>
            </a:r>
            <a:endParaRPr lang="en-GB" sz="1600" dirty="0"/>
          </a:p>
          <a:p>
            <a:pPr marL="342900" marR="0" lvl="0" indent="-34290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GB" sz="1600" kern="0" dirty="0">
                <a:solidFill>
                  <a:schemeClr val="tx1"/>
                </a:solidFill>
                <a:cs typeface="Courier New" panose="02070309020205020404" pitchFamily="49" charset="0"/>
              </a:rPr>
              <a:t>Adds labels to all columns per metadata definitions</a:t>
            </a:r>
          </a:p>
          <a:p>
            <a:pPr marL="342900" marR="0" lvl="0" indent="-34290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GB" sz="1600" dirty="0"/>
              <a:t>B</a:t>
            </a:r>
          </a:p>
          <a:p>
            <a:pPr marL="342900" marR="0" lvl="0" indent="-34290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GB" sz="1600" dirty="0"/>
              <a:t>TRUE</a:t>
            </a:r>
          </a:p>
          <a:p>
            <a:pPr marL="342900" marR="0" lvl="0" indent="-34290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GB" sz="1600" dirty="0"/>
              <a:t>HTML, pdf, </a:t>
            </a:r>
            <a:r>
              <a:rPr lang="en-GB" sz="1600" dirty="0" err="1"/>
              <a:t>png</a:t>
            </a:r>
            <a:r>
              <a:rPr lang="en-GB" sz="1600" dirty="0"/>
              <a:t>, rtf, Word</a:t>
            </a:r>
          </a:p>
          <a:p>
            <a:pPr marL="342900" marR="0" lvl="0" indent="-34290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GB" sz="1600" dirty="0"/>
          </a:p>
          <a:p>
            <a:pPr marL="342900" marR="0" lvl="0" indent="-34290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GB" sz="1600" dirty="0"/>
          </a:p>
          <a:p>
            <a:pPr marL="342900" marR="0" lvl="0" indent="-34290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GB" sz="1600" dirty="0"/>
          </a:p>
          <a:p>
            <a:pPr marL="342900" marR="0" lvl="0" indent="-34290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GB" sz="1600" dirty="0"/>
          </a:p>
          <a:p>
            <a:pPr marL="342900" indent="-342900">
              <a:buAutoNum type="arabicPeriod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B53C8-14E4-49A7-A1A5-3BF810B81EBE}" type="slidenum">
              <a:rPr lang="en-GB" smtClean="0"/>
              <a:pPr/>
              <a:t>56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39484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Answer: 997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B53C8-14E4-49A7-A1A5-3BF810B81EBE}" type="slidenum">
              <a:rPr lang="en-GB" smtClean="0"/>
              <a:pPr/>
              <a:t>57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33730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B53C8-14E4-49A7-A1A5-3BF810B81EBE}" type="slidenum">
              <a:rPr lang="en-GB" smtClean="0"/>
              <a:pPr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38282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Go through each set in the process flow when building a </a:t>
            </a:r>
            <a:r>
              <a:rPr lang="en-GB" err="1"/>
              <a:t>pfts</a:t>
            </a:r>
            <a:r>
              <a:rPr lang="en-GB"/>
              <a:t> dataset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B53C8-14E4-49A7-A1A5-3BF810B81EBE}" type="slidenum">
              <a:rPr lang="en-GB" smtClean="0"/>
              <a:pPr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20423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B53C8-14E4-49A7-A1A5-3BF810B81EBE}" type="slidenum">
              <a:rPr lang="en-GB" smtClean="0"/>
              <a:pPr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90417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Tplyr</a:t>
            </a:r>
            <a:r>
              <a:rPr lang="en-US"/>
              <a:t> was designed for descriptive tables</a:t>
            </a:r>
          </a:p>
          <a:p>
            <a:pPr lvl="1"/>
            <a:r>
              <a:rPr lang="en-US"/>
              <a:t>Computations + tidying together in 1 step</a:t>
            </a:r>
          </a:p>
          <a:p>
            <a:r>
              <a:rPr lang="en-US"/>
              <a:t>But what about more statistical tables (i.e. for primary/secondary analysis)?</a:t>
            </a:r>
          </a:p>
          <a:p>
            <a:pPr lvl="1"/>
            <a:r>
              <a:rPr lang="en-US"/>
              <a:t>May be model-based</a:t>
            </a:r>
          </a:p>
          <a:p>
            <a:pPr lvl="1"/>
            <a:r>
              <a:rPr lang="en-US"/>
              <a:t>Variety of terms, adjustments, thresholds, tests, etc.</a:t>
            </a:r>
          </a:p>
          <a:p>
            <a:pPr lvl="1"/>
            <a:r>
              <a:rPr lang="en-US"/>
              <a:t>Handling of missingness, convergence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B53C8-14E4-49A7-A1A5-3BF810B81EBE}" type="slidenum">
              <a:rPr lang="en-GB" smtClean="0"/>
              <a:pPr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43761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B53C8-14E4-49A7-A1A5-3BF810B81EBE}" type="slidenum">
              <a:rPr lang="en-GB" smtClean="0"/>
              <a:pPr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30767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5.sv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svg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sv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9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7.sv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3D179B60-1587-941E-A723-1C3CC5C0E0E2}"/>
              </a:ext>
            </a:extLst>
          </p:cNvPr>
          <p:cNvSpPr/>
          <p:nvPr userDrawn="1"/>
        </p:nvSpPr>
        <p:spPr>
          <a:xfrm>
            <a:off x="0" y="4842854"/>
            <a:ext cx="426190" cy="902918"/>
          </a:xfrm>
          <a:custGeom>
            <a:avLst/>
            <a:gdLst>
              <a:gd name="connsiteX0" fmla="*/ 0 w 857257"/>
              <a:gd name="connsiteY0" fmla="*/ 0 h 1816170"/>
              <a:gd name="connsiteX1" fmla="*/ 841477 w 857257"/>
              <a:gd name="connsiteY1" fmla="*/ 890550 h 1816170"/>
              <a:gd name="connsiteX2" fmla="*/ 841477 w 857257"/>
              <a:gd name="connsiteY2" fmla="*/ 925611 h 1816170"/>
              <a:gd name="connsiteX3" fmla="*/ 0 w 857257"/>
              <a:gd name="connsiteY3" fmla="*/ 1816170 h 1816170"/>
              <a:gd name="connsiteX4" fmla="*/ 0 w 857257"/>
              <a:gd name="connsiteY4" fmla="*/ 0 h 1816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7257" h="1816170">
                <a:moveTo>
                  <a:pt x="0" y="0"/>
                </a:moveTo>
                <a:cubicBezTo>
                  <a:pt x="0" y="462811"/>
                  <a:pt x="301523" y="743293"/>
                  <a:pt x="841477" y="890550"/>
                </a:cubicBezTo>
                <a:cubicBezTo>
                  <a:pt x="862517" y="897560"/>
                  <a:pt x="862517" y="918601"/>
                  <a:pt x="841477" y="925611"/>
                </a:cubicBezTo>
                <a:cubicBezTo>
                  <a:pt x="301523" y="1072868"/>
                  <a:pt x="0" y="1353360"/>
                  <a:pt x="0" y="181617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17" name="Title 1"/>
          <p:cNvSpPr>
            <a:spLocks noGrp="1"/>
          </p:cNvSpPr>
          <p:nvPr>
            <p:ph type="ctrTitle" hasCustomPrompt="1"/>
          </p:nvPr>
        </p:nvSpPr>
        <p:spPr>
          <a:xfrm>
            <a:off x="520700" y="5010784"/>
            <a:ext cx="11150600" cy="548009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enter presentation title</a:t>
            </a:r>
          </a:p>
        </p:txBody>
      </p:sp>
      <p:sp>
        <p:nvSpPr>
          <p:cNvPr id="2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20700" y="5558794"/>
            <a:ext cx="11150600" cy="475200"/>
          </a:xfrm>
          <a:prstGeom prst="rect">
            <a:avLst/>
          </a:prstGeom>
        </p:spPr>
        <p:txBody>
          <a:bodyPr wrap="square" lIns="0" tIns="0" rIns="0" bIns="0" anchor="t" anchorCtr="0">
            <a:norm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400" i="0">
                <a:solidFill>
                  <a:schemeClr val="bg1"/>
                </a:solidFill>
                <a:latin typeface="+mn-lt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enter subtitle / presenter name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081E81C-A3CE-333A-79BA-25D8F93FB564}"/>
              </a:ext>
            </a:extLst>
          </p:cNvPr>
          <p:cNvSpPr/>
          <p:nvPr userDrawn="1"/>
        </p:nvSpPr>
        <p:spPr bwMode="auto">
          <a:xfrm>
            <a:off x="11039475" y="164305"/>
            <a:ext cx="862012" cy="317500"/>
          </a:xfrm>
          <a:prstGeom prst="rect">
            <a:avLst/>
          </a:prstGeom>
          <a:noFill/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indent="0" algn="r" eaLnBrk="0" fontAlgn="auto" hangingPunct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itchFamily="34" charset="0"/>
              <a:buNone/>
            </a:pPr>
            <a:r>
              <a:rPr lang="en-GB" sz="1000" b="1" kern="0">
                <a:solidFill>
                  <a:srgbClr val="FFFFFF"/>
                </a:solidFill>
                <a:latin typeface="+mn-lt"/>
              </a:rPr>
              <a:t>gsk.com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8E1FA932-514A-C951-F952-F8A43667EAE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094470" y="243283"/>
            <a:ext cx="159543" cy="159543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04D693C-2F89-1D26-FDEF-3BF8AB9EE53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01650" y="230188"/>
            <a:ext cx="1817688" cy="163512"/>
          </a:xfrm>
        </p:spPr>
        <p:txBody>
          <a:bodyPr lIns="0" tIns="72000" rIns="0" bIns="72000" anchor="ctr">
            <a:noAutofit/>
          </a:bodyPr>
          <a:lstStyle>
            <a:lvl1pPr marL="0" indent="0">
              <a:buNone/>
              <a:defRPr sz="1000" b="1">
                <a:solidFill>
                  <a:schemeClr val="bg1"/>
                </a:solidFill>
              </a:defRPr>
            </a:lvl1pPr>
            <a:lvl2pPr marL="357542" indent="0">
              <a:buNone/>
              <a:defRPr>
                <a:solidFill>
                  <a:schemeClr val="bg1"/>
                </a:solidFill>
              </a:defRPr>
            </a:lvl2pPr>
            <a:lvl3pPr marL="719982" indent="0">
              <a:buNone/>
              <a:defRPr>
                <a:solidFill>
                  <a:schemeClr val="bg1"/>
                </a:solidFill>
              </a:defRPr>
            </a:lvl3pPr>
            <a:lvl4pPr marL="1081424" indent="0">
              <a:buNone/>
              <a:defRPr>
                <a:solidFill>
                  <a:schemeClr val="bg1"/>
                </a:solidFill>
              </a:defRPr>
            </a:lvl4pPr>
            <a:lvl5pPr marL="1439964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insert date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6CD1A09A-E74F-DDD9-A7A4-4FD32035ACFA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lum bright="10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44399" y="2100263"/>
            <a:ext cx="5303202" cy="1598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715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44152BBA-B0F3-390F-177B-A659A0DA6DD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65125" y="1303338"/>
            <a:ext cx="3652838" cy="4477804"/>
          </a:xfrm>
          <a:prstGeom prst="roundRect">
            <a:avLst>
              <a:gd name="adj" fmla="val 4585"/>
            </a:avLst>
          </a:prstGeom>
          <a:solidFill>
            <a:schemeClr val="tx2"/>
          </a:solidFill>
          <a:ln>
            <a:noFill/>
          </a:ln>
        </p:spPr>
        <p:txBody>
          <a:bodyPr wrap="square">
            <a:noAutofit/>
          </a:bodyPr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TEXT content ONLY. </a:t>
            </a:r>
            <a:br>
              <a:rPr lang="en-US"/>
            </a:br>
            <a:r>
              <a:rPr lang="en-US"/>
              <a:t>If text content appears outside of the grey placeholder please reduce the size of the font.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365125" y="5791943"/>
            <a:ext cx="3652837" cy="298800"/>
          </a:xfrm>
          <a:prstGeom prst="rect">
            <a:avLst/>
          </a:prstGeom>
        </p:spPr>
        <p:txBody>
          <a:bodyPr wrap="square" lIns="0" tIns="72000" rIns="0" bIns="72000" anchor="b" anchorCtr="0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200" baseline="0"/>
            </a:lvl1pPr>
            <a:lvl2pPr marL="357542" indent="0">
              <a:buNone/>
              <a:defRPr sz="1067"/>
            </a:lvl2pPr>
            <a:lvl3pPr marL="719982" indent="0">
              <a:buNone/>
              <a:defRPr sz="1067"/>
            </a:lvl3pPr>
            <a:lvl4pPr marL="1081424" indent="0">
              <a:buNone/>
              <a:defRPr sz="1067"/>
            </a:lvl4pPr>
            <a:lvl5pPr marL="1439964" indent="0">
              <a:buNone/>
              <a:defRPr sz="1067"/>
            </a:lvl5pPr>
          </a:lstStyle>
          <a:p>
            <a:pPr lvl="0"/>
            <a:r>
              <a:rPr lang="en-GB"/>
              <a:t>Insert Source text here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101A55F3-CAC9-450A-8B8C-0D0326082407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fld id="{39AF67FF-E09E-42E7-8CF4-0C88178FECBB}" type="datetime4">
              <a:rPr lang="en-GB" smtClean="0"/>
              <a:t>26 August 2022</a:t>
            </a:fld>
            <a:endParaRPr lang="en-GB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A6F4AF4-B7CB-44A2-A774-A5EE13FDE7C2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A690446-B95A-4BA4-8B97-68649C262B11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4270374" y="5791943"/>
            <a:ext cx="7554913" cy="299295"/>
          </a:xfrm>
          <a:prstGeom prst="rect">
            <a:avLst/>
          </a:prstGeom>
        </p:spPr>
        <p:txBody>
          <a:bodyPr wrap="square" lIns="0" tIns="72000" rIns="0" bIns="72000" anchor="b" anchorCtr="0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200" baseline="0"/>
            </a:lvl1pPr>
            <a:lvl2pPr marL="357542" indent="0">
              <a:buNone/>
              <a:defRPr sz="1067"/>
            </a:lvl2pPr>
            <a:lvl3pPr marL="719982" indent="0">
              <a:buNone/>
              <a:defRPr sz="1067"/>
            </a:lvl3pPr>
            <a:lvl4pPr marL="1081424" indent="0">
              <a:buNone/>
              <a:defRPr sz="1067"/>
            </a:lvl4pPr>
            <a:lvl5pPr marL="1439964" indent="0">
              <a:buNone/>
              <a:defRPr sz="1067"/>
            </a:lvl5pPr>
          </a:lstStyle>
          <a:p>
            <a:pPr lvl="0"/>
            <a:r>
              <a:rPr lang="en-GB"/>
              <a:t>Insert Source text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643D66-CBAC-8A3C-D941-445E2D7EFCE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270374" y="1303338"/>
            <a:ext cx="7554913" cy="4478337"/>
          </a:xfrm>
        </p:spPr>
        <p:txBody>
          <a:bodyPr lIns="252000" tIns="234000" rIns="0" bIns="180000">
            <a:noAutofit/>
          </a:bodyPr>
          <a:lstStyle>
            <a:lvl1pPr>
              <a:defRPr/>
            </a:lvl1pPr>
          </a:lstStyle>
          <a:p>
            <a:pPr lvl="0"/>
            <a:r>
              <a:rPr lang="en-US"/>
              <a:t>Click to enter TEXT content ONLY.</a:t>
            </a:r>
            <a:br>
              <a:rPr lang="en-US"/>
            </a:br>
            <a:r>
              <a:rPr lang="en-US"/>
              <a:t>If text content appears too large please reduce the size of the font.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C40724D-5874-C573-BE68-E74D3056C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125" y="242888"/>
            <a:ext cx="11460163" cy="43088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6DDC75F0-FC33-50C5-4836-14CADF87FA8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5125" y="694950"/>
            <a:ext cx="11460164" cy="352800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400" i="0">
                <a:solidFill>
                  <a:schemeClr val="tx1"/>
                </a:solidFill>
                <a:latin typeface="+mn-lt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enter slide subtitle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7ED293B4-51DD-6A15-3268-DC88E0FC951D}"/>
              </a:ext>
            </a:extLst>
          </p:cNvPr>
          <p:cNvSpPr/>
          <p:nvPr userDrawn="1"/>
        </p:nvSpPr>
        <p:spPr>
          <a:xfrm>
            <a:off x="0" y="184645"/>
            <a:ext cx="264043" cy="559397"/>
          </a:xfrm>
          <a:custGeom>
            <a:avLst/>
            <a:gdLst>
              <a:gd name="connsiteX0" fmla="*/ 0 w 857257"/>
              <a:gd name="connsiteY0" fmla="*/ 0 h 1816170"/>
              <a:gd name="connsiteX1" fmla="*/ 841477 w 857257"/>
              <a:gd name="connsiteY1" fmla="*/ 890550 h 1816170"/>
              <a:gd name="connsiteX2" fmla="*/ 841477 w 857257"/>
              <a:gd name="connsiteY2" fmla="*/ 925611 h 1816170"/>
              <a:gd name="connsiteX3" fmla="*/ 0 w 857257"/>
              <a:gd name="connsiteY3" fmla="*/ 1816170 h 1816170"/>
              <a:gd name="connsiteX4" fmla="*/ 0 w 857257"/>
              <a:gd name="connsiteY4" fmla="*/ 0 h 1816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7257" h="1816170">
                <a:moveTo>
                  <a:pt x="0" y="0"/>
                </a:moveTo>
                <a:cubicBezTo>
                  <a:pt x="0" y="462811"/>
                  <a:pt x="301523" y="743293"/>
                  <a:pt x="841477" y="890550"/>
                </a:cubicBezTo>
                <a:cubicBezTo>
                  <a:pt x="862517" y="897560"/>
                  <a:pt x="862517" y="918601"/>
                  <a:pt x="841477" y="925611"/>
                </a:cubicBezTo>
                <a:cubicBezTo>
                  <a:pt x="301523" y="1072868"/>
                  <a:pt x="0" y="1353360"/>
                  <a:pt x="0" y="181617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7107491-B576-4FBA-DF55-410D54CA7B16}"/>
              </a:ext>
            </a:extLst>
          </p:cNvPr>
          <p:cNvSpPr/>
          <p:nvPr userDrawn="1"/>
        </p:nvSpPr>
        <p:spPr>
          <a:xfrm>
            <a:off x="4017963" y="1820564"/>
            <a:ext cx="264043" cy="559397"/>
          </a:xfrm>
          <a:custGeom>
            <a:avLst/>
            <a:gdLst>
              <a:gd name="connsiteX0" fmla="*/ 0 w 857257"/>
              <a:gd name="connsiteY0" fmla="*/ 0 h 1816170"/>
              <a:gd name="connsiteX1" fmla="*/ 841477 w 857257"/>
              <a:gd name="connsiteY1" fmla="*/ 890550 h 1816170"/>
              <a:gd name="connsiteX2" fmla="*/ 841477 w 857257"/>
              <a:gd name="connsiteY2" fmla="*/ 925611 h 1816170"/>
              <a:gd name="connsiteX3" fmla="*/ 0 w 857257"/>
              <a:gd name="connsiteY3" fmla="*/ 1816170 h 1816170"/>
              <a:gd name="connsiteX4" fmla="*/ 0 w 857257"/>
              <a:gd name="connsiteY4" fmla="*/ 0 h 1816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7257" h="1816170">
                <a:moveTo>
                  <a:pt x="0" y="0"/>
                </a:moveTo>
                <a:cubicBezTo>
                  <a:pt x="0" y="462811"/>
                  <a:pt x="301523" y="743293"/>
                  <a:pt x="841477" y="890550"/>
                </a:cubicBezTo>
                <a:cubicBezTo>
                  <a:pt x="862517" y="897560"/>
                  <a:pt x="862517" y="918601"/>
                  <a:pt x="841477" y="925611"/>
                </a:cubicBezTo>
                <a:cubicBezTo>
                  <a:pt x="301523" y="1072868"/>
                  <a:pt x="0" y="1353360"/>
                  <a:pt x="0" y="181617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8325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1A35D6C9-1CA0-9878-3F7C-4F790C689C5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223000" y="1303338"/>
            <a:ext cx="5602288" cy="4488605"/>
          </a:xfrm>
          <a:prstGeom prst="roundRect">
            <a:avLst>
              <a:gd name="adj" fmla="val 425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tIns="1080000">
            <a:noAutofit/>
          </a:bodyPr>
          <a:lstStyle>
            <a:lvl1pPr>
              <a:defRPr/>
            </a:lvl1pPr>
          </a:lstStyle>
          <a:p>
            <a:pPr lvl="0"/>
            <a:r>
              <a:rPr lang="en-US"/>
              <a:t>Click to enter TEXT content ONLY.</a:t>
            </a:r>
            <a:br>
              <a:rPr lang="en-US"/>
            </a:br>
            <a:r>
              <a:rPr lang="en-US"/>
              <a:t>If text appears outside of grey placeholder please reduce the size of the font.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3637B329-27DE-51CE-F4B6-EB1199B2177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65125" y="1303338"/>
            <a:ext cx="5601600" cy="4488605"/>
          </a:xfrm>
          <a:prstGeom prst="roundRect">
            <a:avLst>
              <a:gd name="adj" fmla="val 391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tIns="1080000">
            <a:noAutofit/>
          </a:bodyPr>
          <a:lstStyle>
            <a:lvl1pPr>
              <a:defRPr/>
            </a:lvl1pPr>
          </a:lstStyle>
          <a:p>
            <a:pPr lvl="0"/>
            <a:r>
              <a:rPr lang="en-US"/>
              <a:t>Click to enter TEXT content ONLY.</a:t>
            </a:r>
            <a:br>
              <a:rPr lang="en-US"/>
            </a:br>
            <a:r>
              <a:rPr lang="en-US"/>
              <a:t>If text appears outside of grey placeholder please reduce the size of the font.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31" hasCustomPrompt="1"/>
          </p:nvPr>
        </p:nvSpPr>
        <p:spPr>
          <a:xfrm>
            <a:off x="365125" y="5791943"/>
            <a:ext cx="5607050" cy="299295"/>
          </a:xfrm>
          <a:prstGeom prst="rect">
            <a:avLst/>
          </a:prstGeom>
        </p:spPr>
        <p:txBody>
          <a:bodyPr wrap="square" lIns="0" tIns="72000" rIns="0" bIns="72000" anchor="b" anchorCtr="0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200" baseline="0"/>
            </a:lvl1pPr>
            <a:lvl2pPr marL="357542" indent="0">
              <a:buNone/>
              <a:defRPr sz="1067"/>
            </a:lvl2pPr>
            <a:lvl3pPr marL="719982" indent="0">
              <a:buNone/>
              <a:defRPr sz="1067"/>
            </a:lvl3pPr>
            <a:lvl4pPr marL="1081424" indent="0">
              <a:buNone/>
              <a:defRPr sz="1067"/>
            </a:lvl4pPr>
            <a:lvl5pPr marL="1439964" indent="0">
              <a:buNone/>
              <a:defRPr sz="1067"/>
            </a:lvl5pPr>
          </a:lstStyle>
          <a:p>
            <a:pPr lvl="0"/>
            <a:r>
              <a:rPr lang="en-GB"/>
              <a:t>Insert Source text here</a:t>
            </a:r>
          </a:p>
        </p:txBody>
      </p:sp>
      <p:sp>
        <p:nvSpPr>
          <p:cNvPr id="24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6216325" y="5792438"/>
            <a:ext cx="5608963" cy="298800"/>
          </a:xfrm>
          <a:prstGeom prst="rect">
            <a:avLst/>
          </a:prstGeom>
        </p:spPr>
        <p:txBody>
          <a:bodyPr wrap="square" lIns="0" tIns="72000" rIns="0" bIns="72000" anchor="b" anchorCtr="0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200" baseline="0"/>
            </a:lvl1pPr>
            <a:lvl2pPr marL="357542" indent="0">
              <a:buNone/>
              <a:defRPr sz="1067"/>
            </a:lvl2pPr>
            <a:lvl3pPr marL="719982" indent="0">
              <a:buNone/>
              <a:defRPr sz="1067"/>
            </a:lvl3pPr>
            <a:lvl4pPr marL="1081424" indent="0">
              <a:buNone/>
              <a:defRPr sz="1067"/>
            </a:lvl4pPr>
            <a:lvl5pPr marL="1439964" indent="0">
              <a:buNone/>
              <a:defRPr sz="1067"/>
            </a:lvl5pPr>
          </a:lstStyle>
          <a:p>
            <a:pPr lvl="0"/>
            <a:r>
              <a:rPr lang="en-GB"/>
              <a:t>Insert Source text here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8E3DBB-00A9-4F08-A07C-9ED9733E007D}"/>
              </a:ext>
            </a:extLst>
          </p:cNvPr>
          <p:cNvSpPr>
            <a:spLocks noGrp="1"/>
          </p:cNvSpPr>
          <p:nvPr>
            <p:ph type="dt" sz="half" idx="32"/>
          </p:nvPr>
        </p:nvSpPr>
        <p:spPr/>
        <p:txBody>
          <a:bodyPr/>
          <a:lstStyle/>
          <a:p>
            <a:fld id="{D2390426-9D2D-4F00-A428-511448A9836C}" type="datetime4">
              <a:rPr lang="en-GB" smtClean="0"/>
              <a:t>26 August 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E37A7E-4BE8-4B01-BC5B-6FE33BA2DB0A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D87596A-DFCB-4141-B4D9-E82973630099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ED8B1503-3382-4C3A-A672-A88D048E0DA0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532525" y="1454538"/>
            <a:ext cx="5266800" cy="781200"/>
          </a:xfrm>
          <a:prstGeom prst="rect">
            <a:avLst/>
          </a:prstGeom>
        </p:spPr>
        <p:txBody>
          <a:bodyPr wrap="square" lIns="0" tIns="72000" rIns="0" bIns="72000" anchor="t" anchorCtr="0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enter</a:t>
            </a:r>
            <a:br>
              <a:rPr lang="en-GB"/>
            </a:br>
            <a:r>
              <a:rPr lang="en-GB"/>
              <a:t>subheading text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7CC1C57B-5831-4901-8605-655DBB075B25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6391644" y="1454538"/>
            <a:ext cx="5265000" cy="781200"/>
          </a:xfrm>
          <a:prstGeom prst="rect">
            <a:avLst/>
          </a:prstGeom>
        </p:spPr>
        <p:txBody>
          <a:bodyPr wrap="square" lIns="0" tIns="72000" rIns="0" bIns="72000" anchor="t" anchorCtr="0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enter</a:t>
            </a:r>
            <a:br>
              <a:rPr lang="en-GB"/>
            </a:br>
            <a:r>
              <a:rPr lang="en-GB"/>
              <a:t>subheading text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2B8AF01B-B7EE-69F0-3113-1E07C2D587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125" y="242888"/>
            <a:ext cx="11460163" cy="43088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A10D87C1-85C7-40B7-3EF5-0997E04A30B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5125" y="694950"/>
            <a:ext cx="11460164" cy="352800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400" i="0">
                <a:solidFill>
                  <a:schemeClr val="tx1"/>
                </a:solidFill>
                <a:latin typeface="+mn-lt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enter slide subtitle</a:t>
            </a: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00DBE383-AB10-CC3B-D342-10443E02C937}"/>
              </a:ext>
            </a:extLst>
          </p:cNvPr>
          <p:cNvSpPr/>
          <p:nvPr userDrawn="1"/>
        </p:nvSpPr>
        <p:spPr>
          <a:xfrm>
            <a:off x="0" y="184645"/>
            <a:ext cx="264043" cy="559397"/>
          </a:xfrm>
          <a:custGeom>
            <a:avLst/>
            <a:gdLst>
              <a:gd name="connsiteX0" fmla="*/ 0 w 857257"/>
              <a:gd name="connsiteY0" fmla="*/ 0 h 1816170"/>
              <a:gd name="connsiteX1" fmla="*/ 841477 w 857257"/>
              <a:gd name="connsiteY1" fmla="*/ 890550 h 1816170"/>
              <a:gd name="connsiteX2" fmla="*/ 841477 w 857257"/>
              <a:gd name="connsiteY2" fmla="*/ 925611 h 1816170"/>
              <a:gd name="connsiteX3" fmla="*/ 0 w 857257"/>
              <a:gd name="connsiteY3" fmla="*/ 1816170 h 1816170"/>
              <a:gd name="connsiteX4" fmla="*/ 0 w 857257"/>
              <a:gd name="connsiteY4" fmla="*/ 0 h 1816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7257" h="1816170">
                <a:moveTo>
                  <a:pt x="0" y="0"/>
                </a:moveTo>
                <a:cubicBezTo>
                  <a:pt x="0" y="462811"/>
                  <a:pt x="301523" y="743293"/>
                  <a:pt x="841477" y="890550"/>
                </a:cubicBezTo>
                <a:cubicBezTo>
                  <a:pt x="862517" y="897560"/>
                  <a:pt x="862517" y="918601"/>
                  <a:pt x="841477" y="925611"/>
                </a:cubicBezTo>
                <a:cubicBezTo>
                  <a:pt x="301523" y="1072868"/>
                  <a:pt x="0" y="1353360"/>
                  <a:pt x="0" y="181617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8036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, Title and Subtitle (16x9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edia Placeholder 5"/>
          <p:cNvSpPr>
            <a:spLocks noGrp="1" noChangeAspect="1"/>
          </p:cNvSpPr>
          <p:nvPr>
            <p:ph type="media" sz="quarter" idx="12" hasCustomPrompt="1"/>
          </p:nvPr>
        </p:nvSpPr>
        <p:spPr>
          <a:xfrm>
            <a:off x="2106790" y="1303338"/>
            <a:ext cx="7978421" cy="4487862"/>
          </a:xfrm>
          <a:prstGeom prst="roundRect">
            <a:avLst>
              <a:gd name="adj" fmla="val 381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lIns="108000" tIns="1008000">
            <a:normAutofit/>
          </a:bodyPr>
          <a:lstStyle>
            <a:lvl1pPr marL="0" indent="0" algn="ctr">
              <a:buNone/>
              <a:defRPr sz="2200" baseline="0">
                <a:solidFill>
                  <a:schemeClr val="tx1"/>
                </a:solidFill>
              </a:defRPr>
            </a:lvl1pPr>
          </a:lstStyle>
          <a:p>
            <a:r>
              <a:rPr lang="en-GB"/>
              <a:t>[Click on the film icon to insert video]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F92204-289D-4897-A24D-92B4E89E417A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8E42D3BA-5EF1-4DB6-ACB2-E19A79A4A64E}" type="datetime4">
              <a:rPr lang="en-GB" smtClean="0"/>
              <a:t>26 August 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8A5764-43D8-49B1-8CCF-1E44D258B4F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BA25ACE-65A6-48E3-AD24-12A240BC4B4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F9DC526-9754-7DE6-EAC5-B9EB6B6E3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125" y="242888"/>
            <a:ext cx="11460163" cy="43088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F9C0347F-097D-6010-8D87-88D141F8B2F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5125" y="694950"/>
            <a:ext cx="11460164" cy="352800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400" i="0">
                <a:solidFill>
                  <a:schemeClr val="tx1"/>
                </a:solidFill>
                <a:latin typeface="+mn-lt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enter slide subtitle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A123D2E9-B2C7-255F-E578-0BCEF8C8BFC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65125" y="5792438"/>
            <a:ext cx="11460163" cy="298800"/>
          </a:xfrm>
          <a:prstGeom prst="rect">
            <a:avLst/>
          </a:prstGeom>
        </p:spPr>
        <p:txBody>
          <a:bodyPr wrap="square" lIns="0" tIns="72000" rIns="0" bIns="72000" anchor="b" anchorCtr="0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200" baseline="0"/>
            </a:lvl1pPr>
            <a:lvl2pPr marL="357542" indent="0">
              <a:buNone/>
              <a:defRPr sz="1067"/>
            </a:lvl2pPr>
            <a:lvl3pPr marL="719982" indent="0">
              <a:buNone/>
              <a:defRPr sz="1067"/>
            </a:lvl3pPr>
            <a:lvl4pPr marL="1081424" indent="0">
              <a:buNone/>
              <a:defRPr sz="1067"/>
            </a:lvl4pPr>
            <a:lvl5pPr marL="1439964" indent="0">
              <a:buNone/>
              <a:defRPr sz="1067"/>
            </a:lvl5pPr>
          </a:lstStyle>
          <a:p>
            <a:pPr lvl="0"/>
            <a:r>
              <a:rPr lang="en-GB"/>
              <a:t>Insert Source text here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73180677-148E-F381-0168-9327D51EF5CE}"/>
              </a:ext>
            </a:extLst>
          </p:cNvPr>
          <p:cNvSpPr/>
          <p:nvPr userDrawn="1"/>
        </p:nvSpPr>
        <p:spPr>
          <a:xfrm>
            <a:off x="0" y="184645"/>
            <a:ext cx="264043" cy="559397"/>
          </a:xfrm>
          <a:custGeom>
            <a:avLst/>
            <a:gdLst>
              <a:gd name="connsiteX0" fmla="*/ 0 w 857257"/>
              <a:gd name="connsiteY0" fmla="*/ 0 h 1816170"/>
              <a:gd name="connsiteX1" fmla="*/ 841477 w 857257"/>
              <a:gd name="connsiteY1" fmla="*/ 890550 h 1816170"/>
              <a:gd name="connsiteX2" fmla="*/ 841477 w 857257"/>
              <a:gd name="connsiteY2" fmla="*/ 925611 h 1816170"/>
              <a:gd name="connsiteX3" fmla="*/ 0 w 857257"/>
              <a:gd name="connsiteY3" fmla="*/ 1816170 h 1816170"/>
              <a:gd name="connsiteX4" fmla="*/ 0 w 857257"/>
              <a:gd name="connsiteY4" fmla="*/ 0 h 1816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7257" h="1816170">
                <a:moveTo>
                  <a:pt x="0" y="0"/>
                </a:moveTo>
                <a:cubicBezTo>
                  <a:pt x="0" y="462811"/>
                  <a:pt x="301523" y="743293"/>
                  <a:pt x="841477" y="890550"/>
                </a:cubicBezTo>
                <a:cubicBezTo>
                  <a:pt x="862517" y="897560"/>
                  <a:pt x="862517" y="918601"/>
                  <a:pt x="841477" y="925611"/>
                </a:cubicBezTo>
                <a:cubicBezTo>
                  <a:pt x="301523" y="1072868"/>
                  <a:pt x="0" y="1353360"/>
                  <a:pt x="0" y="181617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1349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ideo Widescreen (16x9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5344A2-1C9C-FB10-07A8-CED6CF02745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5" name="Media Placeholder 5"/>
          <p:cNvSpPr>
            <a:spLocks noGrp="1" noChangeAspect="1"/>
          </p:cNvSpPr>
          <p:nvPr>
            <p:ph type="media" sz="quarter" idx="12" hasCustomPrompt="1"/>
          </p:nvPr>
        </p:nvSpPr>
        <p:spPr>
          <a:xfrm>
            <a:off x="242888" y="242888"/>
            <a:ext cx="11352439" cy="6384013"/>
          </a:xfrm>
          <a:prstGeom prst="roundRect">
            <a:avLst>
              <a:gd name="adj" fmla="val 2727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lIns="108000" tIns="108000" bIns="1224000" anchor="ctr">
            <a:normAutofit/>
          </a:bodyPr>
          <a:lstStyle>
            <a:lvl1pPr marL="0" indent="0" algn="ctr">
              <a:buNone/>
              <a:defRPr sz="2200" i="0" baseline="0">
                <a:solidFill>
                  <a:schemeClr val="tx1"/>
                </a:solidFill>
              </a:defRPr>
            </a:lvl1pPr>
          </a:lstStyle>
          <a:p>
            <a:r>
              <a:rPr lang="en-GB"/>
              <a:t>[Click on the film icon to insert video]</a:t>
            </a:r>
          </a:p>
        </p:txBody>
      </p:sp>
    </p:spTree>
    <p:extLst>
      <p:ext uri="{BB962C8B-B14F-4D97-AF65-F5344CB8AC3E}">
        <p14:creationId xmlns:p14="http://schemas.microsoft.com/office/powerpoint/2010/main" val="2599322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8"/>
          <p:cNvSpPr>
            <a:spLocks noGrp="1"/>
          </p:cNvSpPr>
          <p:nvPr>
            <p:ph type="pic" sz="quarter" idx="14" hasCustomPrompt="1"/>
          </p:nvPr>
        </p:nvSpPr>
        <p:spPr>
          <a:xfrm>
            <a:off x="8172451" y="1303338"/>
            <a:ext cx="3652838" cy="4787862"/>
          </a:xfrm>
          <a:prstGeom prst="roundRect">
            <a:avLst>
              <a:gd name="adj" fmla="val 478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lIns="180000" tIns="576000" bIns="72000" anchor="ctr">
            <a:noAutofit/>
          </a:bodyPr>
          <a:lstStyle>
            <a:lvl1pPr marL="0" indent="0" algn="ctr">
              <a:buNone/>
              <a:defRPr sz="2000" i="0" baseline="0">
                <a:solidFill>
                  <a:schemeClr val="tx1"/>
                </a:solidFill>
              </a:defRPr>
            </a:lvl1pPr>
          </a:lstStyle>
          <a:p>
            <a:r>
              <a:rPr lang="en-GB"/>
              <a:t>[Click here to insert image]</a:t>
            </a:r>
            <a:br>
              <a:rPr lang="en-GB"/>
            </a:br>
            <a:br>
              <a:rPr lang="en-GB"/>
            </a:br>
            <a:br>
              <a:rPr lang="en-GB"/>
            </a:br>
            <a:br>
              <a:rPr lang="en-GB"/>
            </a:br>
            <a:br>
              <a:rPr lang="en-GB"/>
            </a:br>
            <a:r>
              <a:rPr lang="en-GB"/>
              <a:t>[The image can then be scaled within the frame by using the ‘Crop’ feature in the ‘Picture Format’ tab of the ribbon.</a:t>
            </a:r>
            <a:r>
              <a:rPr lang="en-US"/>
              <a:t> Right click on image to add/edit alt text</a:t>
            </a:r>
            <a:r>
              <a:rPr lang="en-GB"/>
              <a:t>]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365125" y="1304101"/>
            <a:ext cx="7554913" cy="4490737"/>
          </a:xfrm>
          <a:prstGeom prst="rect">
            <a:avLst/>
          </a:prstGeom>
        </p:spPr>
        <p:txBody>
          <a:bodyPr lIns="0" tIns="180000" rIns="0" bIns="180000">
            <a:noAutofit/>
          </a:bodyPr>
          <a:lstStyle>
            <a:lvl1pPr marL="359991" indent="-359991">
              <a:buClr>
                <a:schemeClr val="tx2"/>
              </a:buClr>
              <a:buFont typeface="Arial" panose="020B0604020202020204" pitchFamily="34" charset="0"/>
              <a:buChar char="•"/>
              <a:defRPr/>
            </a:lvl1pPr>
            <a:lvl2pPr marL="717533" indent="-359991">
              <a:buClr>
                <a:schemeClr val="tx1"/>
              </a:buClr>
              <a:buFont typeface="Arial" panose="020B0604020202020204" pitchFamily="34" charset="0"/>
              <a:buChar char="-"/>
              <a:defRPr/>
            </a:lvl2pPr>
            <a:lvl3pPr marL="1079973" indent="-359991">
              <a:buClr>
                <a:schemeClr val="tx1"/>
              </a:buClr>
              <a:buFont typeface="Arial" panose="020B0604020202020204" pitchFamily="34" charset="0"/>
              <a:buChar char="-"/>
              <a:defRPr/>
            </a:lvl3pPr>
            <a:lvl4pPr marL="1441415" indent="-359991">
              <a:buClr>
                <a:schemeClr val="tx1"/>
              </a:buClr>
              <a:buFont typeface="Arial" panose="020B0604020202020204" pitchFamily="34" charset="0"/>
              <a:buChar char="-"/>
              <a:defRPr/>
            </a:lvl4pPr>
            <a:lvl5pPr marL="1799955" indent="-359991">
              <a:buClr>
                <a:schemeClr val="tx1"/>
              </a:buClr>
              <a:buFont typeface="Arial" panose="020B0604020202020204" pitchFamily="34" charset="0"/>
              <a:buChar char="-"/>
              <a:defRPr/>
            </a:lvl5pPr>
          </a:lstStyle>
          <a:p>
            <a:pPr lvl="0"/>
            <a:r>
              <a:rPr lang="en-GB"/>
              <a:t>Click to enter text content.</a:t>
            </a:r>
            <a:br>
              <a:rPr lang="en-GB"/>
            </a:br>
            <a:r>
              <a:rPr lang="en-US"/>
              <a:t>If text content appears too large please reduce the size of the font.</a:t>
            </a:r>
            <a:endParaRPr lang="en-GB"/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1E8257-6B8C-4088-985E-4C3DCEE9DEB1}"/>
              </a:ext>
            </a:extLst>
          </p:cNvPr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E018087B-459D-4729-B449-CCF6702E8E13}" type="datetime4">
              <a:rPr lang="en-GB" smtClean="0"/>
              <a:t>26 August 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002AE1-2317-4E5A-B166-4104FA8F071A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DFB4A4D5-34F7-4B9E-9971-87C022586B14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D9C632-48DD-68F1-C98B-0AA2BE39A14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65125" y="5792400"/>
            <a:ext cx="7555231" cy="298800"/>
          </a:xfrm>
        </p:spPr>
        <p:txBody>
          <a:bodyPr lIns="0" tIns="72000" rIns="0" bIns="72000" anchor="b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marL="357542" indent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719982" indent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1081424" indent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1439964" indent="0">
              <a:spcBef>
                <a:spcPts val="0"/>
              </a:spcBef>
              <a:spcAft>
                <a:spcPts val="0"/>
              </a:spcAft>
              <a:buNone/>
              <a:defRPr/>
            </a:lvl5pPr>
          </a:lstStyle>
          <a:p>
            <a:pPr lvl="0"/>
            <a:r>
              <a:rPr lang="en-US"/>
              <a:t>Insert Source text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175B623F-E1ED-BC6F-EAB9-2F7C7BB5A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125" y="242888"/>
            <a:ext cx="11460163" cy="43088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05B934E4-D94D-494D-8E16-6927D2105C4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5125" y="694950"/>
            <a:ext cx="11460164" cy="352800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400" i="0">
                <a:solidFill>
                  <a:schemeClr val="tx1"/>
                </a:solidFill>
                <a:latin typeface="+mn-lt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enter slide subtitle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34C03FD5-9F96-2D56-07D6-C43A8485D860}"/>
              </a:ext>
            </a:extLst>
          </p:cNvPr>
          <p:cNvSpPr/>
          <p:nvPr userDrawn="1"/>
        </p:nvSpPr>
        <p:spPr>
          <a:xfrm>
            <a:off x="0" y="184645"/>
            <a:ext cx="264043" cy="559397"/>
          </a:xfrm>
          <a:custGeom>
            <a:avLst/>
            <a:gdLst>
              <a:gd name="connsiteX0" fmla="*/ 0 w 857257"/>
              <a:gd name="connsiteY0" fmla="*/ 0 h 1816170"/>
              <a:gd name="connsiteX1" fmla="*/ 841477 w 857257"/>
              <a:gd name="connsiteY1" fmla="*/ 890550 h 1816170"/>
              <a:gd name="connsiteX2" fmla="*/ 841477 w 857257"/>
              <a:gd name="connsiteY2" fmla="*/ 925611 h 1816170"/>
              <a:gd name="connsiteX3" fmla="*/ 0 w 857257"/>
              <a:gd name="connsiteY3" fmla="*/ 1816170 h 1816170"/>
              <a:gd name="connsiteX4" fmla="*/ 0 w 857257"/>
              <a:gd name="connsiteY4" fmla="*/ 0 h 1816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7257" h="1816170">
                <a:moveTo>
                  <a:pt x="0" y="0"/>
                </a:moveTo>
                <a:cubicBezTo>
                  <a:pt x="0" y="462811"/>
                  <a:pt x="301523" y="743293"/>
                  <a:pt x="841477" y="890550"/>
                </a:cubicBezTo>
                <a:cubicBezTo>
                  <a:pt x="862517" y="897560"/>
                  <a:pt x="862517" y="918601"/>
                  <a:pt x="841477" y="925611"/>
                </a:cubicBezTo>
                <a:cubicBezTo>
                  <a:pt x="301523" y="1072868"/>
                  <a:pt x="0" y="1353360"/>
                  <a:pt x="0" y="181617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0162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365125" y="1303338"/>
            <a:ext cx="3652838" cy="4489062"/>
          </a:xfrm>
          <a:prstGeom prst="rect">
            <a:avLst/>
          </a:prstGeom>
        </p:spPr>
        <p:txBody>
          <a:bodyPr lIns="0" tIns="180000" rIns="0" bIns="180000">
            <a:noAutofit/>
          </a:bodyPr>
          <a:lstStyle>
            <a:lvl1pPr marL="0" indent="0">
              <a:buNone/>
              <a:defRPr sz="2200"/>
            </a:lvl1pPr>
          </a:lstStyle>
          <a:p>
            <a:pPr lvl="0"/>
            <a:r>
              <a:rPr lang="en-GB"/>
              <a:t>Click to enter text content.</a:t>
            </a:r>
            <a:br>
              <a:rPr lang="en-GB"/>
            </a:br>
            <a:r>
              <a:rPr lang="en-US"/>
              <a:t>If text content appears too large please reduce the size of the font.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2120E7F-C0E1-48FE-9205-5741B91C8E6F}"/>
              </a:ext>
            </a:extLst>
          </p:cNvPr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E9163369-E20E-4F1F-9100-6DD4DDB346C3}" type="datetime4">
              <a:rPr lang="en-GB" smtClean="0"/>
              <a:t>26 August 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FC227CF-7C01-4C8F-A012-E6EC9EFFB1B0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3D4743C-0184-4AE6-8901-D4C4FE13116A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E219C323-6E00-D14B-433A-AFFED48030D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270375" y="1303337"/>
            <a:ext cx="7554913" cy="4788000"/>
          </a:xfrm>
          <a:custGeom>
            <a:avLst/>
            <a:gdLst>
              <a:gd name="connsiteX0" fmla="*/ 1697038 w 7554913"/>
              <a:gd name="connsiteY0" fmla="*/ 0 h 4788000"/>
              <a:gd name="connsiteX1" fmla="*/ 7378379 w 7554913"/>
              <a:gd name="connsiteY1" fmla="*/ 0 h 4788000"/>
              <a:gd name="connsiteX2" fmla="*/ 7554913 w 7554913"/>
              <a:gd name="connsiteY2" fmla="*/ 176534 h 4788000"/>
              <a:gd name="connsiteX3" fmla="*/ 7554913 w 7554913"/>
              <a:gd name="connsiteY3" fmla="*/ 4611466 h 4788000"/>
              <a:gd name="connsiteX4" fmla="*/ 7378379 w 7554913"/>
              <a:gd name="connsiteY4" fmla="*/ 4788000 h 4788000"/>
              <a:gd name="connsiteX5" fmla="*/ 176534 w 7554913"/>
              <a:gd name="connsiteY5" fmla="*/ 4788000 h 4788000"/>
              <a:gd name="connsiteX6" fmla="*/ 0 w 7554913"/>
              <a:gd name="connsiteY6" fmla="*/ 4611466 h 4788000"/>
              <a:gd name="connsiteX7" fmla="*/ 0 w 7554913"/>
              <a:gd name="connsiteY7" fmla="*/ 1489211 h 4788000"/>
              <a:gd name="connsiteX8" fmla="*/ 26638 w 7554913"/>
              <a:gd name="connsiteY8" fmla="*/ 1402309 h 4788000"/>
              <a:gd name="connsiteX9" fmla="*/ 807326 w 7554913"/>
              <a:gd name="connsiteY9" fmla="*/ 937371 h 4788000"/>
              <a:gd name="connsiteX10" fmla="*/ 850924 w 7554913"/>
              <a:gd name="connsiteY10" fmla="*/ 893772 h 4788000"/>
              <a:gd name="connsiteX11" fmla="*/ 850924 w 7554913"/>
              <a:gd name="connsiteY11" fmla="*/ 639447 h 4788000"/>
              <a:gd name="connsiteX12" fmla="*/ 1360669 w 7554913"/>
              <a:gd name="connsiteY12" fmla="*/ 12872 h 4788000"/>
              <a:gd name="connsiteX13" fmla="*/ 1482160 w 7554913"/>
              <a:gd name="connsiteY13" fmla="*/ 815 h 4788000"/>
              <a:gd name="connsiteX14" fmla="*/ 1697038 w 7554913"/>
              <a:gd name="connsiteY14" fmla="*/ 815 h 478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554913" h="4788000">
                <a:moveTo>
                  <a:pt x="1697038" y="0"/>
                </a:moveTo>
                <a:lnTo>
                  <a:pt x="7378379" y="0"/>
                </a:lnTo>
                <a:cubicBezTo>
                  <a:pt x="7475876" y="0"/>
                  <a:pt x="7554913" y="79037"/>
                  <a:pt x="7554913" y="176534"/>
                </a:cubicBezTo>
                <a:lnTo>
                  <a:pt x="7554913" y="4611466"/>
                </a:lnTo>
                <a:cubicBezTo>
                  <a:pt x="7554913" y="4708963"/>
                  <a:pt x="7475876" y="4788000"/>
                  <a:pt x="7378379" y="4788000"/>
                </a:cubicBezTo>
                <a:lnTo>
                  <a:pt x="176534" y="4788000"/>
                </a:lnTo>
                <a:cubicBezTo>
                  <a:pt x="79037" y="4788000"/>
                  <a:pt x="0" y="4708963"/>
                  <a:pt x="0" y="4611466"/>
                </a:cubicBezTo>
                <a:lnTo>
                  <a:pt x="0" y="1489211"/>
                </a:lnTo>
                <a:lnTo>
                  <a:pt x="26638" y="1402309"/>
                </a:lnTo>
                <a:cubicBezTo>
                  <a:pt x="160159" y="1094053"/>
                  <a:pt x="469438" y="948270"/>
                  <a:pt x="807326" y="937371"/>
                </a:cubicBezTo>
                <a:cubicBezTo>
                  <a:pt x="836392" y="937371"/>
                  <a:pt x="850924" y="915573"/>
                  <a:pt x="850924" y="893772"/>
                </a:cubicBezTo>
                <a:lnTo>
                  <a:pt x="850924" y="639447"/>
                </a:lnTo>
                <a:cubicBezTo>
                  <a:pt x="850924" y="327898"/>
                  <a:pt x="1067897" y="71983"/>
                  <a:pt x="1360669" y="12872"/>
                </a:cubicBezTo>
                <a:lnTo>
                  <a:pt x="1482160" y="815"/>
                </a:lnTo>
                <a:lnTo>
                  <a:pt x="1697038" y="81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lIns="72000" tIns="216000" rIns="72000" bIns="72000" anchor="ctr">
            <a:noAutofit/>
          </a:bodyPr>
          <a:lstStyle>
            <a:lvl1pPr marL="0" indent="0" algn="ctr">
              <a:buNone/>
              <a:defRPr sz="2200" i="0" baseline="0">
                <a:solidFill>
                  <a:schemeClr val="tx1"/>
                </a:solidFill>
              </a:defRPr>
            </a:lvl1pPr>
          </a:lstStyle>
          <a:p>
            <a:r>
              <a:rPr lang="en-GB"/>
              <a:t>[Click here to insert image]</a:t>
            </a:r>
            <a:br>
              <a:rPr lang="en-GB"/>
            </a:br>
            <a:br>
              <a:rPr lang="en-GB"/>
            </a:br>
            <a:br>
              <a:rPr lang="en-GB"/>
            </a:br>
            <a:br>
              <a:rPr lang="en-GB"/>
            </a:br>
            <a:br>
              <a:rPr lang="en-GB"/>
            </a:br>
            <a:br>
              <a:rPr lang="en-GB"/>
            </a:br>
            <a:r>
              <a:rPr lang="en-GB"/>
              <a:t>[</a:t>
            </a:r>
            <a:r>
              <a:rPr lang="en-US"/>
              <a:t>The image can then be scaled within the frame by using the ‘Crop’ feature in the ‘Picture Format’ tab of the ribbon. Right click on image to add/edit alt text</a:t>
            </a:r>
            <a:r>
              <a:rPr lang="en-GB"/>
              <a:t>]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7407D7-26D4-4453-5DC7-A7011EC7E21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65126" y="5792400"/>
            <a:ext cx="3653156" cy="298800"/>
          </a:xfrm>
        </p:spPr>
        <p:txBody>
          <a:bodyPr lIns="0" tIns="72000" rIns="0" bIns="72000" anchor="b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marL="357542" indent="0">
              <a:buNone/>
              <a:defRPr/>
            </a:lvl2pPr>
            <a:lvl3pPr marL="719982" indent="0">
              <a:buNone/>
              <a:defRPr/>
            </a:lvl3pPr>
            <a:lvl4pPr marL="1081424" indent="0">
              <a:buNone/>
              <a:defRPr/>
            </a:lvl4pPr>
            <a:lvl5pPr marL="1439964" indent="0">
              <a:buNone/>
              <a:defRPr/>
            </a:lvl5pPr>
          </a:lstStyle>
          <a:p>
            <a:pPr lvl="0"/>
            <a:r>
              <a:rPr lang="en-US"/>
              <a:t>Insert Source text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2B84926-EEA3-D13A-C1FB-3FEC18A73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125" y="242888"/>
            <a:ext cx="11460163" cy="43088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E1464933-1F00-DED1-00C8-C81A38AE38F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5125" y="694950"/>
            <a:ext cx="11460164" cy="352800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400" i="0">
                <a:solidFill>
                  <a:schemeClr val="tx1"/>
                </a:solidFill>
                <a:latin typeface="+mn-lt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enter slide subtitle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62DCCF40-1773-437E-7AB4-DDD201CB4D42}"/>
              </a:ext>
            </a:extLst>
          </p:cNvPr>
          <p:cNvSpPr/>
          <p:nvPr userDrawn="1"/>
        </p:nvSpPr>
        <p:spPr>
          <a:xfrm>
            <a:off x="0" y="184645"/>
            <a:ext cx="264043" cy="559397"/>
          </a:xfrm>
          <a:custGeom>
            <a:avLst/>
            <a:gdLst>
              <a:gd name="connsiteX0" fmla="*/ 0 w 857257"/>
              <a:gd name="connsiteY0" fmla="*/ 0 h 1816170"/>
              <a:gd name="connsiteX1" fmla="*/ 841477 w 857257"/>
              <a:gd name="connsiteY1" fmla="*/ 890550 h 1816170"/>
              <a:gd name="connsiteX2" fmla="*/ 841477 w 857257"/>
              <a:gd name="connsiteY2" fmla="*/ 925611 h 1816170"/>
              <a:gd name="connsiteX3" fmla="*/ 0 w 857257"/>
              <a:gd name="connsiteY3" fmla="*/ 1816170 h 1816170"/>
              <a:gd name="connsiteX4" fmla="*/ 0 w 857257"/>
              <a:gd name="connsiteY4" fmla="*/ 0 h 1816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7257" h="1816170">
                <a:moveTo>
                  <a:pt x="0" y="0"/>
                </a:moveTo>
                <a:cubicBezTo>
                  <a:pt x="0" y="462811"/>
                  <a:pt x="301523" y="743293"/>
                  <a:pt x="841477" y="890550"/>
                </a:cubicBezTo>
                <a:cubicBezTo>
                  <a:pt x="862517" y="897560"/>
                  <a:pt x="862517" y="918601"/>
                  <a:pt x="841477" y="925611"/>
                </a:cubicBezTo>
                <a:cubicBezTo>
                  <a:pt x="301523" y="1072868"/>
                  <a:pt x="0" y="1353360"/>
                  <a:pt x="0" y="181617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40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365125" y="1303338"/>
            <a:ext cx="3652838" cy="4489062"/>
          </a:xfrm>
          <a:prstGeom prst="rect">
            <a:avLst/>
          </a:prstGeom>
        </p:spPr>
        <p:txBody>
          <a:bodyPr lIns="0" tIns="180000" rIns="0" bIns="180000">
            <a:noAutofit/>
          </a:bodyPr>
          <a:lstStyle>
            <a:lvl1pPr marL="0" indent="0">
              <a:buNone/>
              <a:defRPr sz="2200"/>
            </a:lvl1pPr>
          </a:lstStyle>
          <a:p>
            <a:pPr lvl="0"/>
            <a:r>
              <a:rPr lang="en-GB"/>
              <a:t>Click to enter text content.</a:t>
            </a:r>
            <a:br>
              <a:rPr lang="en-GB"/>
            </a:br>
            <a:r>
              <a:rPr lang="en-US"/>
              <a:t>If text content appears too large please reduce the size of the font.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2120E7F-C0E1-48FE-9205-5741B91C8E6F}"/>
              </a:ext>
            </a:extLst>
          </p:cNvPr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B729584D-3365-47B8-9AC0-24723AB0A2D0}" type="datetime4">
              <a:rPr lang="en-GB" smtClean="0"/>
              <a:t>26 August 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FC227CF-7C01-4C8F-A012-E6EC9EFFB1B0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3D4743C-0184-4AE6-8901-D4C4FE13116A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78DB8D52-5A42-AF02-A231-C38CC50C6F7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270375" y="1303337"/>
            <a:ext cx="7554913" cy="4787900"/>
          </a:xfrm>
          <a:custGeom>
            <a:avLst/>
            <a:gdLst>
              <a:gd name="connsiteX0" fmla="*/ 176482 w 7554913"/>
              <a:gd name="connsiteY0" fmla="*/ 0 h 4787900"/>
              <a:gd name="connsiteX1" fmla="*/ 7378431 w 7554913"/>
              <a:gd name="connsiteY1" fmla="*/ 0 h 4787900"/>
              <a:gd name="connsiteX2" fmla="*/ 7554913 w 7554913"/>
              <a:gd name="connsiteY2" fmla="*/ 176482 h 4787900"/>
              <a:gd name="connsiteX3" fmla="*/ 7554913 w 7554913"/>
              <a:gd name="connsiteY3" fmla="*/ 4611418 h 4787900"/>
              <a:gd name="connsiteX4" fmla="*/ 7378431 w 7554913"/>
              <a:gd name="connsiteY4" fmla="*/ 4787900 h 4787900"/>
              <a:gd name="connsiteX5" fmla="*/ 176482 w 7554913"/>
              <a:gd name="connsiteY5" fmla="*/ 4787900 h 4787900"/>
              <a:gd name="connsiteX6" fmla="*/ 0 w 7554913"/>
              <a:gd name="connsiteY6" fmla="*/ 4611418 h 4787900"/>
              <a:gd name="connsiteX7" fmla="*/ 0 w 7554913"/>
              <a:gd name="connsiteY7" fmla="*/ 2799479 h 4787900"/>
              <a:gd name="connsiteX8" fmla="*/ 3012 w 7554913"/>
              <a:gd name="connsiteY8" fmla="*/ 2763995 h 4787900"/>
              <a:gd name="connsiteX9" fmla="*/ 415133 w 7554913"/>
              <a:gd name="connsiteY9" fmla="*/ 2402680 h 4787900"/>
              <a:gd name="connsiteX10" fmla="*/ 415133 w 7554913"/>
              <a:gd name="connsiteY10" fmla="*/ 2385217 h 4787900"/>
              <a:gd name="connsiteX11" fmla="*/ 3012 w 7554913"/>
              <a:gd name="connsiteY11" fmla="*/ 2023907 h 4787900"/>
              <a:gd name="connsiteX12" fmla="*/ 0 w 7554913"/>
              <a:gd name="connsiteY12" fmla="*/ 1988423 h 4787900"/>
              <a:gd name="connsiteX13" fmla="*/ 0 w 7554913"/>
              <a:gd name="connsiteY13" fmla="*/ 176482 h 4787900"/>
              <a:gd name="connsiteX14" fmla="*/ 176482 w 7554913"/>
              <a:gd name="connsiteY14" fmla="*/ 0 h 478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554913" h="4787900">
                <a:moveTo>
                  <a:pt x="176482" y="0"/>
                </a:moveTo>
                <a:lnTo>
                  <a:pt x="7378431" y="0"/>
                </a:lnTo>
                <a:cubicBezTo>
                  <a:pt x="7475899" y="0"/>
                  <a:pt x="7554913" y="79014"/>
                  <a:pt x="7554913" y="176482"/>
                </a:cubicBezTo>
                <a:lnTo>
                  <a:pt x="7554913" y="4611418"/>
                </a:lnTo>
                <a:cubicBezTo>
                  <a:pt x="7554913" y="4708886"/>
                  <a:pt x="7475899" y="4787900"/>
                  <a:pt x="7378431" y="4787900"/>
                </a:cubicBezTo>
                <a:lnTo>
                  <a:pt x="176482" y="4787900"/>
                </a:lnTo>
                <a:cubicBezTo>
                  <a:pt x="79014" y="4787900"/>
                  <a:pt x="0" y="4708886"/>
                  <a:pt x="0" y="4611418"/>
                </a:cubicBezTo>
                <a:lnTo>
                  <a:pt x="0" y="2799479"/>
                </a:lnTo>
                <a:lnTo>
                  <a:pt x="3012" y="2763995"/>
                </a:lnTo>
                <a:cubicBezTo>
                  <a:pt x="35433" y="2581833"/>
                  <a:pt x="179824" y="2466853"/>
                  <a:pt x="415133" y="2402680"/>
                </a:cubicBezTo>
                <a:cubicBezTo>
                  <a:pt x="425612" y="2399188"/>
                  <a:pt x="425612" y="2388709"/>
                  <a:pt x="415133" y="2385217"/>
                </a:cubicBezTo>
                <a:cubicBezTo>
                  <a:pt x="179824" y="2321043"/>
                  <a:pt x="35433" y="2206068"/>
                  <a:pt x="3012" y="2023907"/>
                </a:cubicBezTo>
                <a:lnTo>
                  <a:pt x="0" y="1988423"/>
                </a:lnTo>
                <a:lnTo>
                  <a:pt x="0" y="176482"/>
                </a:lnTo>
                <a:cubicBezTo>
                  <a:pt x="0" y="79014"/>
                  <a:pt x="79014" y="0"/>
                  <a:pt x="17648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lIns="72000" tIns="216000" rIns="72000" bIns="72000" anchor="ctr">
            <a:noAutofit/>
          </a:bodyPr>
          <a:lstStyle>
            <a:lvl1pPr marL="0" indent="0" algn="ctr">
              <a:buNone/>
              <a:defRPr sz="2200" i="0" baseline="0">
                <a:solidFill>
                  <a:schemeClr val="tx1"/>
                </a:solidFill>
              </a:defRPr>
            </a:lvl1pPr>
          </a:lstStyle>
          <a:p>
            <a:r>
              <a:rPr lang="en-GB"/>
              <a:t>[Click here to insert image]</a:t>
            </a:r>
            <a:br>
              <a:rPr lang="en-GB"/>
            </a:br>
            <a:br>
              <a:rPr lang="en-GB"/>
            </a:br>
            <a:br>
              <a:rPr lang="en-GB"/>
            </a:br>
            <a:br>
              <a:rPr lang="en-GB"/>
            </a:br>
            <a:br>
              <a:rPr lang="en-GB"/>
            </a:br>
            <a:br>
              <a:rPr lang="en-GB"/>
            </a:br>
            <a:r>
              <a:rPr lang="en-GB"/>
              <a:t>[</a:t>
            </a:r>
            <a:r>
              <a:rPr lang="en-US"/>
              <a:t>The image can then be scaled within the frame by using the ‘Crop’ feature in the ‘Picture Format’ tab of the ribbon. Right click on image to add/edit alt text</a:t>
            </a:r>
            <a:r>
              <a:rPr lang="en-GB"/>
              <a:t>]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7407D7-26D4-4453-5DC7-A7011EC7E21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65126" y="5792400"/>
            <a:ext cx="3653156" cy="298800"/>
          </a:xfrm>
        </p:spPr>
        <p:txBody>
          <a:bodyPr lIns="0" tIns="72000" rIns="0" bIns="72000" anchor="b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marL="357542" indent="0">
              <a:buNone/>
              <a:defRPr/>
            </a:lvl2pPr>
            <a:lvl3pPr marL="719982" indent="0">
              <a:buNone/>
              <a:defRPr/>
            </a:lvl3pPr>
            <a:lvl4pPr marL="1081424" indent="0">
              <a:buNone/>
              <a:defRPr/>
            </a:lvl4pPr>
            <a:lvl5pPr marL="1439964" indent="0">
              <a:buNone/>
              <a:defRPr/>
            </a:lvl5pPr>
          </a:lstStyle>
          <a:p>
            <a:pPr lvl="0"/>
            <a:r>
              <a:rPr lang="en-US"/>
              <a:t>Insert Source text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7744E32-9E6E-5A11-A7A0-D8AFCFEDB9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125" y="242888"/>
            <a:ext cx="11460163" cy="43088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89AF8F91-23D2-DD88-482D-7FAFF27C513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5125" y="694950"/>
            <a:ext cx="11460164" cy="352800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400" i="0">
                <a:solidFill>
                  <a:schemeClr val="tx1"/>
                </a:solidFill>
                <a:latin typeface="+mn-lt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enter slide subtitle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FB64EB2-7F66-5CCC-3945-F5156896877F}"/>
              </a:ext>
            </a:extLst>
          </p:cNvPr>
          <p:cNvSpPr/>
          <p:nvPr userDrawn="1"/>
        </p:nvSpPr>
        <p:spPr>
          <a:xfrm>
            <a:off x="0" y="184645"/>
            <a:ext cx="264043" cy="559397"/>
          </a:xfrm>
          <a:custGeom>
            <a:avLst/>
            <a:gdLst>
              <a:gd name="connsiteX0" fmla="*/ 0 w 857257"/>
              <a:gd name="connsiteY0" fmla="*/ 0 h 1816170"/>
              <a:gd name="connsiteX1" fmla="*/ 841477 w 857257"/>
              <a:gd name="connsiteY1" fmla="*/ 890550 h 1816170"/>
              <a:gd name="connsiteX2" fmla="*/ 841477 w 857257"/>
              <a:gd name="connsiteY2" fmla="*/ 925611 h 1816170"/>
              <a:gd name="connsiteX3" fmla="*/ 0 w 857257"/>
              <a:gd name="connsiteY3" fmla="*/ 1816170 h 1816170"/>
              <a:gd name="connsiteX4" fmla="*/ 0 w 857257"/>
              <a:gd name="connsiteY4" fmla="*/ 0 h 1816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7257" h="1816170">
                <a:moveTo>
                  <a:pt x="0" y="0"/>
                </a:moveTo>
                <a:cubicBezTo>
                  <a:pt x="0" y="462811"/>
                  <a:pt x="301523" y="743293"/>
                  <a:pt x="841477" y="890550"/>
                </a:cubicBezTo>
                <a:cubicBezTo>
                  <a:pt x="862517" y="897560"/>
                  <a:pt x="862517" y="918601"/>
                  <a:pt x="841477" y="925611"/>
                </a:cubicBezTo>
                <a:cubicBezTo>
                  <a:pt x="301523" y="1072868"/>
                  <a:pt x="0" y="1353360"/>
                  <a:pt x="0" y="181617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2049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CDFB8F13-AB38-63DB-D1F1-86B6EF73DD2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172451" y="242888"/>
            <a:ext cx="3652838" cy="5848312"/>
          </a:xfrm>
          <a:custGeom>
            <a:avLst/>
            <a:gdLst>
              <a:gd name="connsiteX0" fmla="*/ 190569 w 3652838"/>
              <a:gd name="connsiteY0" fmla="*/ 0 h 5848312"/>
              <a:gd name="connsiteX1" fmla="*/ 3462269 w 3652838"/>
              <a:gd name="connsiteY1" fmla="*/ 0 h 5848312"/>
              <a:gd name="connsiteX2" fmla="*/ 3652838 w 3652838"/>
              <a:gd name="connsiteY2" fmla="*/ 190569 h 5848312"/>
              <a:gd name="connsiteX3" fmla="*/ 3652838 w 3652838"/>
              <a:gd name="connsiteY3" fmla="*/ 5657743 h 5848312"/>
              <a:gd name="connsiteX4" fmla="*/ 3462269 w 3652838"/>
              <a:gd name="connsiteY4" fmla="*/ 5848312 h 5848312"/>
              <a:gd name="connsiteX5" fmla="*/ 190569 w 3652838"/>
              <a:gd name="connsiteY5" fmla="*/ 5848312 h 5848312"/>
              <a:gd name="connsiteX6" fmla="*/ 0 w 3652838"/>
              <a:gd name="connsiteY6" fmla="*/ 5657743 h 5848312"/>
              <a:gd name="connsiteX7" fmla="*/ 0 w 3652838"/>
              <a:gd name="connsiteY7" fmla="*/ 3402065 h 5848312"/>
              <a:gd name="connsiteX8" fmla="*/ 7373 w 3652838"/>
              <a:gd name="connsiteY8" fmla="*/ 3315183 h 5848312"/>
              <a:gd name="connsiteX9" fmla="*/ 442863 w 3652838"/>
              <a:gd name="connsiteY9" fmla="*/ 2933380 h 5848312"/>
              <a:gd name="connsiteX10" fmla="*/ 442863 w 3652838"/>
              <a:gd name="connsiteY10" fmla="*/ 2914928 h 5848312"/>
              <a:gd name="connsiteX11" fmla="*/ 7373 w 3652838"/>
              <a:gd name="connsiteY11" fmla="*/ 2533130 h 5848312"/>
              <a:gd name="connsiteX12" fmla="*/ 0 w 3652838"/>
              <a:gd name="connsiteY12" fmla="*/ 2446249 h 5848312"/>
              <a:gd name="connsiteX13" fmla="*/ 0 w 3652838"/>
              <a:gd name="connsiteY13" fmla="*/ 190569 h 5848312"/>
              <a:gd name="connsiteX14" fmla="*/ 190569 w 3652838"/>
              <a:gd name="connsiteY14" fmla="*/ 0 h 5848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652838" h="5848312">
                <a:moveTo>
                  <a:pt x="190569" y="0"/>
                </a:moveTo>
                <a:lnTo>
                  <a:pt x="3462269" y="0"/>
                </a:lnTo>
                <a:cubicBezTo>
                  <a:pt x="3567517" y="0"/>
                  <a:pt x="3652838" y="85321"/>
                  <a:pt x="3652838" y="190569"/>
                </a:cubicBezTo>
                <a:lnTo>
                  <a:pt x="3652838" y="5657743"/>
                </a:lnTo>
                <a:cubicBezTo>
                  <a:pt x="3652838" y="5762991"/>
                  <a:pt x="3567517" y="5848312"/>
                  <a:pt x="3462269" y="5848312"/>
                </a:cubicBezTo>
                <a:lnTo>
                  <a:pt x="190569" y="5848312"/>
                </a:lnTo>
                <a:cubicBezTo>
                  <a:pt x="85321" y="5848312"/>
                  <a:pt x="0" y="5762991"/>
                  <a:pt x="0" y="5657743"/>
                </a:cubicBezTo>
                <a:lnTo>
                  <a:pt x="0" y="3402065"/>
                </a:lnTo>
                <a:lnTo>
                  <a:pt x="7373" y="3315183"/>
                </a:lnTo>
                <a:cubicBezTo>
                  <a:pt x="41632" y="3122692"/>
                  <a:pt x="194211" y="3001193"/>
                  <a:pt x="442863" y="2933380"/>
                </a:cubicBezTo>
                <a:cubicBezTo>
                  <a:pt x="453936" y="2929691"/>
                  <a:pt x="453936" y="2918617"/>
                  <a:pt x="442863" y="2914928"/>
                </a:cubicBezTo>
                <a:cubicBezTo>
                  <a:pt x="194211" y="2847115"/>
                  <a:pt x="41632" y="2725620"/>
                  <a:pt x="7373" y="2533130"/>
                </a:cubicBezTo>
                <a:lnTo>
                  <a:pt x="0" y="2446249"/>
                </a:lnTo>
                <a:lnTo>
                  <a:pt x="0" y="190569"/>
                </a:lnTo>
                <a:cubicBezTo>
                  <a:pt x="0" y="85321"/>
                  <a:pt x="85321" y="0"/>
                  <a:pt x="19056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lIns="108000" tIns="576000" rIns="108000" bIns="72000" anchor="ctr">
            <a:noAutofit/>
          </a:bodyPr>
          <a:lstStyle>
            <a:lvl1pPr marL="0" indent="0" algn="ctr">
              <a:buNone/>
              <a:defRPr sz="2200" i="0" baseline="0">
                <a:solidFill>
                  <a:schemeClr val="tx1"/>
                </a:solidFill>
              </a:defRPr>
            </a:lvl1pPr>
          </a:lstStyle>
          <a:p>
            <a:r>
              <a:rPr lang="en-GB"/>
              <a:t>[Click here to insert image]</a:t>
            </a:r>
            <a:br>
              <a:rPr lang="en-GB"/>
            </a:br>
            <a:br>
              <a:rPr lang="en-GB"/>
            </a:br>
            <a:br>
              <a:rPr lang="en-GB"/>
            </a:br>
            <a:br>
              <a:rPr lang="en-GB"/>
            </a:br>
            <a:br>
              <a:rPr lang="en-GB"/>
            </a:br>
            <a:br>
              <a:rPr lang="en-GB"/>
            </a:br>
            <a:br>
              <a:rPr lang="en-GB"/>
            </a:br>
            <a:r>
              <a:rPr lang="en-GB"/>
              <a:t>[</a:t>
            </a:r>
            <a:r>
              <a:rPr lang="en-US"/>
              <a:t>The image can then be scaled within the frame by using the ‘Crop’ feature in the ‘Picture Format’ tab of the ribbon. Right click on image to add/edit alt text]</a:t>
            </a:r>
            <a:endParaRPr lang="en-GB"/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365125" y="1304101"/>
            <a:ext cx="7554913" cy="4490737"/>
          </a:xfrm>
          <a:prstGeom prst="rect">
            <a:avLst/>
          </a:prstGeom>
        </p:spPr>
        <p:txBody>
          <a:bodyPr lIns="0" tIns="180000" rIns="0" bIns="180000">
            <a:noAutofit/>
          </a:bodyPr>
          <a:lstStyle>
            <a:lvl1pPr marL="359991" indent="-359991">
              <a:buClr>
                <a:schemeClr val="tx2"/>
              </a:buClr>
              <a:buFont typeface="Arial" panose="020B0604020202020204" pitchFamily="34" charset="0"/>
              <a:buChar char="•"/>
              <a:defRPr/>
            </a:lvl1pPr>
            <a:lvl2pPr marL="717533" indent="-359991">
              <a:buClr>
                <a:schemeClr val="tx1"/>
              </a:buClr>
              <a:buFont typeface="Arial" panose="020B0604020202020204" pitchFamily="34" charset="0"/>
              <a:buChar char="-"/>
              <a:defRPr/>
            </a:lvl2pPr>
            <a:lvl3pPr marL="1079973" indent="-359991">
              <a:buClr>
                <a:schemeClr val="tx1"/>
              </a:buClr>
              <a:buFont typeface="Arial" panose="020B0604020202020204" pitchFamily="34" charset="0"/>
              <a:buChar char="-"/>
              <a:defRPr/>
            </a:lvl3pPr>
            <a:lvl4pPr marL="1441415" indent="-359991">
              <a:buClr>
                <a:schemeClr val="tx1"/>
              </a:buClr>
              <a:buFont typeface="Arial" panose="020B0604020202020204" pitchFamily="34" charset="0"/>
              <a:buChar char="-"/>
              <a:defRPr/>
            </a:lvl4pPr>
            <a:lvl5pPr marL="1799955" indent="-359991">
              <a:buClr>
                <a:schemeClr val="tx1"/>
              </a:buClr>
              <a:buFont typeface="Arial" panose="020B0604020202020204" pitchFamily="34" charset="0"/>
              <a:buChar char="-"/>
              <a:defRPr/>
            </a:lvl5pPr>
          </a:lstStyle>
          <a:p>
            <a:pPr lvl="0"/>
            <a:r>
              <a:rPr lang="en-GB"/>
              <a:t>Click to enter text content.</a:t>
            </a:r>
            <a:br>
              <a:rPr lang="en-GB"/>
            </a:br>
            <a:r>
              <a:rPr lang="en-US"/>
              <a:t>If text content appears too large please reduce the size of the font.</a:t>
            </a:r>
            <a:endParaRPr lang="en-GB"/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1E8257-6B8C-4088-985E-4C3DCEE9DEB1}"/>
              </a:ext>
            </a:extLst>
          </p:cNvPr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E018087B-459D-4729-B449-CCF6702E8E13}" type="datetime4">
              <a:rPr lang="en-GB" smtClean="0"/>
              <a:t>26 August 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002AE1-2317-4E5A-B166-4104FA8F071A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DFB4A4D5-34F7-4B9E-9971-87C022586B14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D9C632-48DD-68F1-C98B-0AA2BE39A14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65125" y="5792400"/>
            <a:ext cx="7555231" cy="298800"/>
          </a:xfrm>
        </p:spPr>
        <p:txBody>
          <a:bodyPr lIns="0" tIns="72000" rIns="0" bIns="72000" anchor="b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marL="357542" indent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719982" indent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1081424" indent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1439964" indent="0">
              <a:spcBef>
                <a:spcPts val="0"/>
              </a:spcBef>
              <a:spcAft>
                <a:spcPts val="0"/>
              </a:spcAft>
              <a:buNone/>
              <a:defRPr/>
            </a:lvl5pPr>
          </a:lstStyle>
          <a:p>
            <a:pPr lvl="0"/>
            <a:r>
              <a:rPr lang="en-US"/>
              <a:t>Insert Source text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102126E-B6A8-2921-6EF1-1AB371E2B2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126" y="242888"/>
            <a:ext cx="7554912" cy="43088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6475D3A0-2D66-AC67-134B-77A55D269BD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5125" y="694950"/>
            <a:ext cx="7554913" cy="352800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400" i="0">
                <a:solidFill>
                  <a:schemeClr val="tx1"/>
                </a:solidFill>
                <a:latin typeface="+mn-lt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enter slide subtitle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721FF2E9-41D3-FCB0-8100-2CB5AD7B0637}"/>
              </a:ext>
            </a:extLst>
          </p:cNvPr>
          <p:cNvSpPr/>
          <p:nvPr userDrawn="1"/>
        </p:nvSpPr>
        <p:spPr>
          <a:xfrm>
            <a:off x="0" y="184645"/>
            <a:ext cx="264043" cy="559397"/>
          </a:xfrm>
          <a:custGeom>
            <a:avLst/>
            <a:gdLst>
              <a:gd name="connsiteX0" fmla="*/ 0 w 857257"/>
              <a:gd name="connsiteY0" fmla="*/ 0 h 1816170"/>
              <a:gd name="connsiteX1" fmla="*/ 841477 w 857257"/>
              <a:gd name="connsiteY1" fmla="*/ 890550 h 1816170"/>
              <a:gd name="connsiteX2" fmla="*/ 841477 w 857257"/>
              <a:gd name="connsiteY2" fmla="*/ 925611 h 1816170"/>
              <a:gd name="connsiteX3" fmla="*/ 0 w 857257"/>
              <a:gd name="connsiteY3" fmla="*/ 1816170 h 1816170"/>
              <a:gd name="connsiteX4" fmla="*/ 0 w 857257"/>
              <a:gd name="connsiteY4" fmla="*/ 0 h 1816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7257" h="1816170">
                <a:moveTo>
                  <a:pt x="0" y="0"/>
                </a:moveTo>
                <a:cubicBezTo>
                  <a:pt x="0" y="462811"/>
                  <a:pt x="301523" y="743293"/>
                  <a:pt x="841477" y="890550"/>
                </a:cubicBezTo>
                <a:cubicBezTo>
                  <a:pt x="862517" y="897560"/>
                  <a:pt x="862517" y="918601"/>
                  <a:pt x="841477" y="925611"/>
                </a:cubicBezTo>
                <a:cubicBezTo>
                  <a:pt x="301523" y="1072868"/>
                  <a:pt x="0" y="1353360"/>
                  <a:pt x="0" y="181617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0501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7C1E2B43-F98E-82F3-DBAA-FC13402D7C7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270375" y="242888"/>
            <a:ext cx="7554914" cy="5848312"/>
          </a:xfrm>
          <a:custGeom>
            <a:avLst/>
            <a:gdLst>
              <a:gd name="connsiteX0" fmla="*/ 2145019 w 7554914"/>
              <a:gd name="connsiteY0" fmla="*/ 0 h 5848312"/>
              <a:gd name="connsiteX1" fmla="*/ 7370751 w 7554914"/>
              <a:gd name="connsiteY1" fmla="*/ 0 h 5848312"/>
              <a:gd name="connsiteX2" fmla="*/ 7554914 w 7554914"/>
              <a:gd name="connsiteY2" fmla="*/ 184163 h 5848312"/>
              <a:gd name="connsiteX3" fmla="*/ 7554914 w 7554914"/>
              <a:gd name="connsiteY3" fmla="*/ 5664149 h 5848312"/>
              <a:gd name="connsiteX4" fmla="*/ 7370751 w 7554914"/>
              <a:gd name="connsiteY4" fmla="*/ 5848312 h 5848312"/>
              <a:gd name="connsiteX5" fmla="*/ 184163 w 7554914"/>
              <a:gd name="connsiteY5" fmla="*/ 5848312 h 5848312"/>
              <a:gd name="connsiteX6" fmla="*/ 0 w 7554914"/>
              <a:gd name="connsiteY6" fmla="*/ 5664149 h 5848312"/>
              <a:gd name="connsiteX7" fmla="*/ 0 w 7554914"/>
              <a:gd name="connsiteY7" fmla="*/ 2161063 h 5848312"/>
              <a:gd name="connsiteX8" fmla="*/ 38324 w 7554914"/>
              <a:gd name="connsiteY8" fmla="*/ 2036037 h 5848312"/>
              <a:gd name="connsiteX9" fmla="*/ 1172960 w 7554914"/>
              <a:gd name="connsiteY9" fmla="*/ 1360305 h 5848312"/>
              <a:gd name="connsiteX10" fmla="*/ 1236325 w 7554914"/>
              <a:gd name="connsiteY10" fmla="*/ 1296939 h 5848312"/>
              <a:gd name="connsiteX11" fmla="*/ 1236325 w 7554914"/>
              <a:gd name="connsiteY11" fmla="*/ 927309 h 5848312"/>
              <a:gd name="connsiteX12" fmla="*/ 1977178 w 7554914"/>
              <a:gd name="connsiteY12" fmla="*/ 16657 h 5848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554914" h="5848312">
                <a:moveTo>
                  <a:pt x="2145019" y="0"/>
                </a:moveTo>
                <a:lnTo>
                  <a:pt x="7370751" y="0"/>
                </a:lnTo>
                <a:cubicBezTo>
                  <a:pt x="7472461" y="0"/>
                  <a:pt x="7554914" y="82453"/>
                  <a:pt x="7554914" y="184163"/>
                </a:cubicBezTo>
                <a:lnTo>
                  <a:pt x="7554914" y="5664149"/>
                </a:lnTo>
                <a:cubicBezTo>
                  <a:pt x="7554914" y="5765859"/>
                  <a:pt x="7472461" y="5848312"/>
                  <a:pt x="7370751" y="5848312"/>
                </a:cubicBezTo>
                <a:lnTo>
                  <a:pt x="184163" y="5848312"/>
                </a:lnTo>
                <a:cubicBezTo>
                  <a:pt x="82453" y="5848312"/>
                  <a:pt x="0" y="5765859"/>
                  <a:pt x="0" y="5664149"/>
                </a:cubicBezTo>
                <a:lnTo>
                  <a:pt x="0" y="2161063"/>
                </a:lnTo>
                <a:lnTo>
                  <a:pt x="38324" y="2036037"/>
                </a:lnTo>
                <a:cubicBezTo>
                  <a:pt x="232381" y="1588024"/>
                  <a:pt x="681881" y="1376146"/>
                  <a:pt x="1172960" y="1360305"/>
                </a:cubicBezTo>
                <a:cubicBezTo>
                  <a:pt x="1215204" y="1360305"/>
                  <a:pt x="1236325" y="1328624"/>
                  <a:pt x="1236325" y="1296939"/>
                </a:cubicBezTo>
                <a:lnTo>
                  <a:pt x="1236325" y="927309"/>
                </a:lnTo>
                <a:cubicBezTo>
                  <a:pt x="1236325" y="474509"/>
                  <a:pt x="1551669" y="102568"/>
                  <a:pt x="1977178" y="1665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lIns="180000" tIns="576000" bIns="72000" anchor="ctr">
            <a:noAutofit/>
          </a:bodyPr>
          <a:lstStyle>
            <a:lvl1pPr marL="0" indent="0" algn="ctr">
              <a:buNone/>
              <a:defRPr sz="2200" i="0" baseline="0">
                <a:solidFill>
                  <a:schemeClr val="tx1"/>
                </a:solidFill>
              </a:defRPr>
            </a:lvl1pPr>
          </a:lstStyle>
          <a:p>
            <a:r>
              <a:rPr lang="en-GB"/>
              <a:t>[Click here to insert image]</a:t>
            </a:r>
            <a:br>
              <a:rPr lang="en-GB"/>
            </a:br>
            <a:br>
              <a:rPr lang="en-GB"/>
            </a:br>
            <a:br>
              <a:rPr lang="en-GB"/>
            </a:br>
            <a:br>
              <a:rPr lang="en-GB"/>
            </a:br>
            <a:br>
              <a:rPr lang="en-GB"/>
            </a:br>
            <a:br>
              <a:rPr lang="en-GB"/>
            </a:br>
            <a:br>
              <a:rPr lang="en-GB"/>
            </a:br>
            <a:r>
              <a:rPr lang="en-GB"/>
              <a:t>[</a:t>
            </a:r>
            <a:r>
              <a:rPr lang="en-US"/>
              <a:t>The image can then be scaled within the frame by using the ‘Crop’ feature in the ‘Picture Format’ tab of the ribbon. Right click on image to add/edit alt text</a:t>
            </a:r>
            <a:r>
              <a:rPr lang="en-GB"/>
              <a:t>]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365126" y="1304101"/>
            <a:ext cx="3652839" cy="4490737"/>
          </a:xfrm>
          <a:prstGeom prst="rect">
            <a:avLst/>
          </a:prstGeom>
        </p:spPr>
        <p:txBody>
          <a:bodyPr lIns="0" tIns="180000" rIns="0" bIns="180000">
            <a:noAutofit/>
          </a:bodyPr>
          <a:lstStyle>
            <a:lvl1pPr marL="359991" indent="-359991">
              <a:buClr>
                <a:schemeClr val="tx2"/>
              </a:buClr>
              <a:buFont typeface="Arial" panose="020B0604020202020204" pitchFamily="34" charset="0"/>
              <a:buChar char="•"/>
              <a:defRPr/>
            </a:lvl1pPr>
            <a:lvl2pPr marL="717533" indent="-359991">
              <a:buClr>
                <a:schemeClr val="tx1"/>
              </a:buClr>
              <a:buFont typeface="Arial" panose="020B0604020202020204" pitchFamily="34" charset="0"/>
              <a:buChar char="-"/>
              <a:defRPr/>
            </a:lvl2pPr>
            <a:lvl3pPr marL="1079973" indent="-359991">
              <a:buClr>
                <a:schemeClr val="tx1"/>
              </a:buClr>
              <a:buFont typeface="Arial" panose="020B0604020202020204" pitchFamily="34" charset="0"/>
              <a:buChar char="-"/>
              <a:defRPr/>
            </a:lvl3pPr>
            <a:lvl4pPr marL="1441415" indent="-359991">
              <a:buClr>
                <a:schemeClr val="tx1"/>
              </a:buClr>
              <a:buFont typeface="Arial" panose="020B0604020202020204" pitchFamily="34" charset="0"/>
              <a:buChar char="-"/>
              <a:defRPr/>
            </a:lvl4pPr>
            <a:lvl5pPr marL="1799955" indent="-359991">
              <a:buClr>
                <a:schemeClr val="tx1"/>
              </a:buClr>
              <a:buFont typeface="Arial" panose="020B0604020202020204" pitchFamily="34" charset="0"/>
              <a:buChar char="-"/>
              <a:defRPr/>
            </a:lvl5pPr>
          </a:lstStyle>
          <a:p>
            <a:pPr lvl="0"/>
            <a:r>
              <a:rPr lang="en-GB"/>
              <a:t>Click to enter text content.</a:t>
            </a:r>
            <a:br>
              <a:rPr lang="en-GB"/>
            </a:br>
            <a:r>
              <a:rPr lang="en-US"/>
              <a:t>If text content appears too large please reduce the size of the font.</a:t>
            </a:r>
            <a:endParaRPr lang="en-GB"/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1E8257-6B8C-4088-985E-4C3DCEE9DEB1}"/>
              </a:ext>
            </a:extLst>
          </p:cNvPr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E018087B-459D-4729-B449-CCF6702E8E13}" type="datetime4">
              <a:rPr lang="en-GB" smtClean="0"/>
              <a:t>26 August 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002AE1-2317-4E5A-B166-4104FA8F071A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DFB4A4D5-34F7-4B9E-9971-87C022586B14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D9C632-48DD-68F1-C98B-0AA2BE39A14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65126" y="5792400"/>
            <a:ext cx="3652993" cy="298800"/>
          </a:xfrm>
        </p:spPr>
        <p:txBody>
          <a:bodyPr lIns="0" tIns="72000" rIns="0" bIns="72000" anchor="b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marL="357542" indent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719982" indent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1081424" indent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1439964" indent="0">
              <a:spcBef>
                <a:spcPts val="0"/>
              </a:spcBef>
              <a:spcAft>
                <a:spcPts val="0"/>
              </a:spcAft>
              <a:buNone/>
              <a:defRPr/>
            </a:lvl5pPr>
          </a:lstStyle>
          <a:p>
            <a:pPr lvl="0"/>
            <a:r>
              <a:rPr lang="en-US"/>
              <a:t>Insert Source text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08CFF33-B49E-9711-53F9-19D0CC0A16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5126" y="242888"/>
            <a:ext cx="3905250" cy="430887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FA3CE1FB-D5F5-92E1-9D34-DB8E8889C90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5125" y="694950"/>
            <a:ext cx="3905250" cy="352800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400" i="0">
                <a:solidFill>
                  <a:schemeClr val="tx1"/>
                </a:solidFill>
                <a:latin typeface="+mn-lt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enter slide subtitle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CB91AF96-43AB-49E0-5AA2-71826DA96391}"/>
              </a:ext>
            </a:extLst>
          </p:cNvPr>
          <p:cNvSpPr/>
          <p:nvPr userDrawn="1"/>
        </p:nvSpPr>
        <p:spPr>
          <a:xfrm>
            <a:off x="0" y="184645"/>
            <a:ext cx="264043" cy="559397"/>
          </a:xfrm>
          <a:custGeom>
            <a:avLst/>
            <a:gdLst>
              <a:gd name="connsiteX0" fmla="*/ 0 w 857257"/>
              <a:gd name="connsiteY0" fmla="*/ 0 h 1816170"/>
              <a:gd name="connsiteX1" fmla="*/ 841477 w 857257"/>
              <a:gd name="connsiteY1" fmla="*/ 890550 h 1816170"/>
              <a:gd name="connsiteX2" fmla="*/ 841477 w 857257"/>
              <a:gd name="connsiteY2" fmla="*/ 925611 h 1816170"/>
              <a:gd name="connsiteX3" fmla="*/ 0 w 857257"/>
              <a:gd name="connsiteY3" fmla="*/ 1816170 h 1816170"/>
              <a:gd name="connsiteX4" fmla="*/ 0 w 857257"/>
              <a:gd name="connsiteY4" fmla="*/ 0 h 1816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7257" h="1816170">
                <a:moveTo>
                  <a:pt x="0" y="0"/>
                </a:moveTo>
                <a:cubicBezTo>
                  <a:pt x="0" y="462811"/>
                  <a:pt x="301523" y="743293"/>
                  <a:pt x="841477" y="890550"/>
                </a:cubicBezTo>
                <a:cubicBezTo>
                  <a:pt x="862517" y="897560"/>
                  <a:pt x="862517" y="918601"/>
                  <a:pt x="841477" y="925611"/>
                </a:cubicBezTo>
                <a:cubicBezTo>
                  <a:pt x="301523" y="1072868"/>
                  <a:pt x="0" y="1353360"/>
                  <a:pt x="0" y="181617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3191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 with Sub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365125" y="2100262"/>
            <a:ext cx="3652838" cy="3692137"/>
          </a:xfrm>
          <a:prstGeom prst="rect">
            <a:avLst/>
          </a:prstGeom>
        </p:spPr>
        <p:txBody>
          <a:bodyPr lIns="0" tIns="180000" rIns="0" bIns="180000">
            <a:noAutofit/>
          </a:bodyPr>
          <a:lstStyle>
            <a:lvl1pPr marL="0" indent="0">
              <a:buNone/>
              <a:defRPr sz="2200"/>
            </a:lvl1pPr>
          </a:lstStyle>
          <a:p>
            <a:pPr lvl="0"/>
            <a:r>
              <a:rPr lang="en-GB"/>
              <a:t>Click to enter text content.</a:t>
            </a:r>
            <a:br>
              <a:rPr lang="en-GB"/>
            </a:br>
            <a:r>
              <a:rPr lang="en-US"/>
              <a:t>If text content appears too large please reduce the size of the font.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2120E7F-C0E1-48FE-9205-5741B91C8E6F}"/>
              </a:ext>
            </a:extLst>
          </p:cNvPr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2DC6169B-19DB-4994-BA6B-38503C57DC8A}" type="datetime4">
              <a:rPr lang="en-GB" smtClean="0"/>
              <a:t>26 August 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FC227CF-7C01-4C8F-A012-E6EC9EFFB1B0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3D4743C-0184-4AE6-8901-D4C4FE13116A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7407D7-26D4-4453-5DC7-A7011EC7E21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65126" y="5792400"/>
            <a:ext cx="3653156" cy="298800"/>
          </a:xfrm>
        </p:spPr>
        <p:txBody>
          <a:bodyPr lIns="0" tIns="72000" rIns="0" bIns="72000" anchor="b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marL="357542" indent="0">
              <a:buNone/>
              <a:defRPr/>
            </a:lvl2pPr>
            <a:lvl3pPr marL="719982" indent="0">
              <a:buNone/>
              <a:defRPr/>
            </a:lvl3pPr>
            <a:lvl4pPr marL="1081424" indent="0">
              <a:buNone/>
              <a:defRPr/>
            </a:lvl4pPr>
            <a:lvl5pPr marL="1439964" indent="0">
              <a:buNone/>
              <a:defRPr/>
            </a:lvl5pPr>
          </a:lstStyle>
          <a:p>
            <a:pPr lvl="0"/>
            <a:r>
              <a:rPr lang="en-US"/>
              <a:t>Insert Source text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0FC42DF1-9B7E-9A5C-E40E-35292FD97B5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65126" y="1303338"/>
            <a:ext cx="3480970" cy="796925"/>
          </a:xfrm>
        </p:spPr>
        <p:txBody>
          <a:bodyPr lIns="0" tIns="72000" rIns="0" bIns="72000">
            <a:noAutofit/>
          </a:bodyPr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357542" indent="0">
              <a:buNone/>
              <a:defRPr/>
            </a:lvl2pPr>
            <a:lvl3pPr marL="719982" indent="0">
              <a:buNone/>
              <a:defRPr/>
            </a:lvl3pPr>
            <a:lvl4pPr marL="1081424" indent="0">
              <a:buNone/>
              <a:defRPr/>
            </a:lvl4pPr>
            <a:lvl5pPr marL="1439964" indent="0">
              <a:buNone/>
              <a:defRPr/>
            </a:lvl5pPr>
          </a:lstStyle>
          <a:p>
            <a:pPr lvl="0"/>
            <a:r>
              <a:rPr lang="en-US"/>
              <a:t>Click to edit subheading text</a:t>
            </a:r>
            <a:endParaRPr lang="en-GB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842A83F9-173D-2F5C-840B-653949B4C52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848179" y="1303337"/>
            <a:ext cx="7977108" cy="4787900"/>
          </a:xfrm>
          <a:custGeom>
            <a:avLst/>
            <a:gdLst>
              <a:gd name="connsiteX0" fmla="*/ 594703 w 7977108"/>
              <a:gd name="connsiteY0" fmla="*/ 0 h 4787900"/>
              <a:gd name="connsiteX1" fmla="*/ 7804600 w 7977108"/>
              <a:gd name="connsiteY1" fmla="*/ 0 h 4787900"/>
              <a:gd name="connsiteX2" fmla="*/ 7977108 w 7977108"/>
              <a:gd name="connsiteY2" fmla="*/ 172508 h 4787900"/>
              <a:gd name="connsiteX3" fmla="*/ 7977108 w 7977108"/>
              <a:gd name="connsiteY3" fmla="*/ 4615392 h 4787900"/>
              <a:gd name="connsiteX4" fmla="*/ 7804600 w 7977108"/>
              <a:gd name="connsiteY4" fmla="*/ 4787900 h 4787900"/>
              <a:gd name="connsiteX5" fmla="*/ 594703 w 7977108"/>
              <a:gd name="connsiteY5" fmla="*/ 4787900 h 4787900"/>
              <a:gd name="connsiteX6" fmla="*/ 422195 w 7977108"/>
              <a:gd name="connsiteY6" fmla="*/ 4615392 h 4787900"/>
              <a:gd name="connsiteX7" fmla="*/ 422195 w 7977108"/>
              <a:gd name="connsiteY7" fmla="*/ 1002316 h 4787900"/>
              <a:gd name="connsiteX8" fmla="*/ 419981 w 7977108"/>
              <a:gd name="connsiteY8" fmla="*/ 976226 h 4787900"/>
              <a:gd name="connsiteX9" fmla="*/ 7859 w 7977108"/>
              <a:gd name="connsiteY9" fmla="*/ 614915 h 4787900"/>
              <a:gd name="connsiteX10" fmla="*/ 7859 w 7977108"/>
              <a:gd name="connsiteY10" fmla="*/ 597453 h 4787900"/>
              <a:gd name="connsiteX11" fmla="*/ 419981 w 7977108"/>
              <a:gd name="connsiteY11" fmla="*/ 236137 h 4787900"/>
              <a:gd name="connsiteX12" fmla="*/ 422195 w 7977108"/>
              <a:gd name="connsiteY12" fmla="*/ 210041 h 4787900"/>
              <a:gd name="connsiteX13" fmla="*/ 422195 w 7977108"/>
              <a:gd name="connsiteY13" fmla="*/ 172508 h 4787900"/>
              <a:gd name="connsiteX14" fmla="*/ 594703 w 7977108"/>
              <a:gd name="connsiteY14" fmla="*/ 0 h 478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977108" h="4787900">
                <a:moveTo>
                  <a:pt x="594703" y="0"/>
                </a:moveTo>
                <a:lnTo>
                  <a:pt x="7804600" y="0"/>
                </a:lnTo>
                <a:cubicBezTo>
                  <a:pt x="7899874" y="0"/>
                  <a:pt x="7977108" y="77234"/>
                  <a:pt x="7977108" y="172508"/>
                </a:cubicBezTo>
                <a:lnTo>
                  <a:pt x="7977108" y="4615392"/>
                </a:lnTo>
                <a:cubicBezTo>
                  <a:pt x="7977108" y="4710666"/>
                  <a:pt x="7899874" y="4787900"/>
                  <a:pt x="7804600" y="4787900"/>
                </a:cubicBezTo>
                <a:lnTo>
                  <a:pt x="594703" y="4787900"/>
                </a:lnTo>
                <a:cubicBezTo>
                  <a:pt x="499429" y="4787900"/>
                  <a:pt x="422195" y="4710666"/>
                  <a:pt x="422195" y="4615392"/>
                </a:cubicBezTo>
                <a:lnTo>
                  <a:pt x="422195" y="1002316"/>
                </a:lnTo>
                <a:lnTo>
                  <a:pt x="419981" y="976226"/>
                </a:lnTo>
                <a:cubicBezTo>
                  <a:pt x="387560" y="794064"/>
                  <a:pt x="243169" y="679089"/>
                  <a:pt x="7859" y="614915"/>
                </a:cubicBezTo>
                <a:cubicBezTo>
                  <a:pt x="-2620" y="611423"/>
                  <a:pt x="-2620" y="600944"/>
                  <a:pt x="7859" y="597453"/>
                </a:cubicBezTo>
                <a:cubicBezTo>
                  <a:pt x="243169" y="533278"/>
                  <a:pt x="387560" y="418299"/>
                  <a:pt x="419981" y="236137"/>
                </a:cubicBezTo>
                <a:lnTo>
                  <a:pt x="422195" y="210041"/>
                </a:lnTo>
                <a:lnTo>
                  <a:pt x="422195" y="172508"/>
                </a:lnTo>
                <a:cubicBezTo>
                  <a:pt x="422195" y="77234"/>
                  <a:pt x="499429" y="0"/>
                  <a:pt x="594703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lIns="900000" tIns="216000" rIns="540000" bIns="7200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200" i="0" baseline="0">
                <a:solidFill>
                  <a:schemeClr val="tx1"/>
                </a:solidFill>
              </a:defRPr>
            </a:lvl1pPr>
          </a:lstStyle>
          <a:p>
            <a:r>
              <a:rPr lang="en-GB"/>
              <a:t>[Click here to insert image]</a:t>
            </a:r>
            <a:br>
              <a:rPr lang="en-GB"/>
            </a:br>
            <a:br>
              <a:rPr lang="en-GB"/>
            </a:br>
            <a:br>
              <a:rPr lang="en-GB"/>
            </a:br>
            <a:br>
              <a:rPr lang="en-GB"/>
            </a:br>
            <a:br>
              <a:rPr lang="en-GB"/>
            </a:br>
            <a:br>
              <a:rPr lang="en-GB"/>
            </a:br>
            <a:r>
              <a:rPr lang="en-GB"/>
              <a:t>[</a:t>
            </a:r>
            <a:r>
              <a:rPr lang="en-US"/>
              <a:t>The image can then be scaled within the frame by using the ‘Crop’ feature in the ‘Picture Format’ tab of the ribbon. Right click on image to add/edit alt text</a:t>
            </a:r>
            <a:r>
              <a:rPr lang="en-GB"/>
              <a:t>]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E92BEDA-CC1A-B239-4AEA-C3F37E2146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125" y="242888"/>
            <a:ext cx="11460163" cy="43088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0750812B-2C47-57D4-77B8-4674E64952E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5125" y="694950"/>
            <a:ext cx="11460164" cy="352800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400" i="0">
                <a:solidFill>
                  <a:schemeClr val="tx1"/>
                </a:solidFill>
                <a:latin typeface="+mn-lt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enter slide subtitle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7DE5D052-D1E8-918C-87BF-6E3142B87FEF}"/>
              </a:ext>
            </a:extLst>
          </p:cNvPr>
          <p:cNvSpPr/>
          <p:nvPr userDrawn="1"/>
        </p:nvSpPr>
        <p:spPr>
          <a:xfrm>
            <a:off x="0" y="184645"/>
            <a:ext cx="264043" cy="559397"/>
          </a:xfrm>
          <a:custGeom>
            <a:avLst/>
            <a:gdLst>
              <a:gd name="connsiteX0" fmla="*/ 0 w 857257"/>
              <a:gd name="connsiteY0" fmla="*/ 0 h 1816170"/>
              <a:gd name="connsiteX1" fmla="*/ 841477 w 857257"/>
              <a:gd name="connsiteY1" fmla="*/ 890550 h 1816170"/>
              <a:gd name="connsiteX2" fmla="*/ 841477 w 857257"/>
              <a:gd name="connsiteY2" fmla="*/ 925611 h 1816170"/>
              <a:gd name="connsiteX3" fmla="*/ 0 w 857257"/>
              <a:gd name="connsiteY3" fmla="*/ 1816170 h 1816170"/>
              <a:gd name="connsiteX4" fmla="*/ 0 w 857257"/>
              <a:gd name="connsiteY4" fmla="*/ 0 h 1816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7257" h="1816170">
                <a:moveTo>
                  <a:pt x="0" y="0"/>
                </a:moveTo>
                <a:cubicBezTo>
                  <a:pt x="0" y="462811"/>
                  <a:pt x="301523" y="743293"/>
                  <a:pt x="841477" y="890550"/>
                </a:cubicBezTo>
                <a:cubicBezTo>
                  <a:pt x="862517" y="897560"/>
                  <a:pt x="862517" y="918601"/>
                  <a:pt x="841477" y="925611"/>
                </a:cubicBezTo>
                <a:cubicBezTo>
                  <a:pt x="301523" y="1072868"/>
                  <a:pt x="0" y="1353360"/>
                  <a:pt x="0" y="181617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4558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7DC8841-B149-2334-AF59-5558F485A757}"/>
              </a:ext>
            </a:extLst>
          </p:cNvPr>
          <p:cNvSpPr/>
          <p:nvPr userDrawn="1"/>
        </p:nvSpPr>
        <p:spPr bwMode="auto">
          <a:xfrm>
            <a:off x="11039475" y="164305"/>
            <a:ext cx="862012" cy="317500"/>
          </a:xfrm>
          <a:prstGeom prst="rect">
            <a:avLst/>
          </a:prstGeom>
          <a:noFill/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indent="0" algn="r" eaLnBrk="0" fontAlgn="auto" hangingPunct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itchFamily="34" charset="0"/>
              <a:buNone/>
            </a:pPr>
            <a:r>
              <a:rPr lang="en-GB" sz="1000" b="1" kern="0">
                <a:solidFill>
                  <a:schemeClr val="tx2"/>
                </a:solidFill>
                <a:latin typeface="+mn-lt"/>
              </a:rPr>
              <a:t>gsk.com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E4C205A4-821A-253A-297E-0360320A4D5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94470" y="243283"/>
            <a:ext cx="159543" cy="159543"/>
          </a:xfrm>
          <a:prstGeom prst="rect">
            <a:avLst/>
          </a:prstGeom>
        </p:spPr>
      </p:pic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8D015E68-9B94-B2B9-2F33-1D9732CC14B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01650" y="230188"/>
            <a:ext cx="1817688" cy="163512"/>
          </a:xfrm>
        </p:spPr>
        <p:txBody>
          <a:bodyPr lIns="0" tIns="72000" rIns="0" bIns="72000" anchor="ctr">
            <a:noAutofit/>
          </a:bodyPr>
          <a:lstStyle>
            <a:lvl1pPr marL="0" indent="0">
              <a:buNone/>
              <a:defRPr sz="1000" b="1">
                <a:solidFill>
                  <a:schemeClr val="tx2"/>
                </a:solidFill>
              </a:defRPr>
            </a:lvl1pPr>
            <a:lvl2pPr marL="357542" indent="0">
              <a:buNone/>
              <a:defRPr>
                <a:solidFill>
                  <a:schemeClr val="bg1"/>
                </a:solidFill>
              </a:defRPr>
            </a:lvl2pPr>
            <a:lvl3pPr marL="719982" indent="0">
              <a:buNone/>
              <a:defRPr>
                <a:solidFill>
                  <a:schemeClr val="bg1"/>
                </a:solidFill>
              </a:defRPr>
            </a:lvl3pPr>
            <a:lvl4pPr marL="1081424" indent="0">
              <a:buNone/>
              <a:defRPr>
                <a:solidFill>
                  <a:schemeClr val="bg1"/>
                </a:solidFill>
              </a:defRPr>
            </a:lvl4pPr>
            <a:lvl5pPr marL="1439964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insert date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58F29C9-8F7E-1D4B-3005-616565FA7753}"/>
              </a:ext>
            </a:extLst>
          </p:cNvPr>
          <p:cNvSpPr/>
          <p:nvPr userDrawn="1"/>
        </p:nvSpPr>
        <p:spPr>
          <a:xfrm>
            <a:off x="0" y="4842854"/>
            <a:ext cx="426190" cy="902918"/>
          </a:xfrm>
          <a:custGeom>
            <a:avLst/>
            <a:gdLst>
              <a:gd name="connsiteX0" fmla="*/ 0 w 857257"/>
              <a:gd name="connsiteY0" fmla="*/ 0 h 1816170"/>
              <a:gd name="connsiteX1" fmla="*/ 841477 w 857257"/>
              <a:gd name="connsiteY1" fmla="*/ 890550 h 1816170"/>
              <a:gd name="connsiteX2" fmla="*/ 841477 w 857257"/>
              <a:gd name="connsiteY2" fmla="*/ 925611 h 1816170"/>
              <a:gd name="connsiteX3" fmla="*/ 0 w 857257"/>
              <a:gd name="connsiteY3" fmla="*/ 1816170 h 1816170"/>
              <a:gd name="connsiteX4" fmla="*/ 0 w 857257"/>
              <a:gd name="connsiteY4" fmla="*/ 0 h 1816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7257" h="1816170">
                <a:moveTo>
                  <a:pt x="0" y="0"/>
                </a:moveTo>
                <a:cubicBezTo>
                  <a:pt x="0" y="462811"/>
                  <a:pt x="301523" y="743293"/>
                  <a:pt x="841477" y="890550"/>
                </a:cubicBezTo>
                <a:cubicBezTo>
                  <a:pt x="862517" y="897560"/>
                  <a:pt x="862517" y="918601"/>
                  <a:pt x="841477" y="925611"/>
                </a:cubicBezTo>
                <a:cubicBezTo>
                  <a:pt x="301523" y="1072868"/>
                  <a:pt x="0" y="1353360"/>
                  <a:pt x="0" y="181617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4DF7007A-5965-5814-8FF8-29077566CBE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0700" y="5010784"/>
            <a:ext cx="11150600" cy="548009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>
              <a:lnSpc>
                <a:spcPct val="100000"/>
              </a:lnSpc>
              <a:defRPr sz="360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enter presentation title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F6A64F09-F5D8-B6EE-7ED5-2B69A4668CD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20700" y="5558794"/>
            <a:ext cx="11150600" cy="475200"/>
          </a:xfrm>
          <a:prstGeom prst="rect">
            <a:avLst/>
          </a:prstGeom>
        </p:spPr>
        <p:txBody>
          <a:bodyPr wrap="square" lIns="0" tIns="0" rIns="0" bIns="0" anchor="t" anchorCtr="0">
            <a:norm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400" i="0">
                <a:solidFill>
                  <a:schemeClr val="tx1"/>
                </a:solidFill>
                <a:latin typeface="+mn-lt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enter subtitle / presenter name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9D62EFE5-F00A-570F-E85D-A9685EA9184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44399" y="2100263"/>
            <a:ext cx="5303202" cy="1598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31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 and Tex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365126" y="1303338"/>
            <a:ext cx="5602288" cy="4785927"/>
          </a:xfrm>
          <a:prstGeom prst="rect">
            <a:avLst/>
          </a:prstGeom>
        </p:spPr>
        <p:txBody>
          <a:bodyPr lIns="0" tIns="180000" rIns="0" bIns="180000">
            <a:noAutofit/>
          </a:bodyPr>
          <a:lstStyle>
            <a:lvl1pPr marL="359991" indent="-359991">
              <a:buClr>
                <a:schemeClr val="tx2"/>
              </a:buClr>
              <a:buFont typeface="Arial" panose="020B0604020202020204" pitchFamily="34" charset="0"/>
              <a:buChar char="•"/>
              <a:defRPr/>
            </a:lvl1pPr>
            <a:lvl2pPr marL="717533" indent="-359991">
              <a:buClr>
                <a:schemeClr val="tx1"/>
              </a:buClr>
              <a:buFont typeface="Arial" panose="020B0604020202020204" pitchFamily="34" charset="0"/>
              <a:buChar char="-"/>
              <a:defRPr/>
            </a:lvl2pPr>
            <a:lvl3pPr marL="1079973" indent="-359991">
              <a:buClr>
                <a:schemeClr val="tx1"/>
              </a:buClr>
              <a:buFont typeface="Arial" panose="020B0604020202020204" pitchFamily="34" charset="0"/>
              <a:buChar char="-"/>
              <a:defRPr/>
            </a:lvl3pPr>
            <a:lvl4pPr marL="1441415" indent="-359991">
              <a:buClr>
                <a:schemeClr val="tx1"/>
              </a:buClr>
              <a:buFont typeface="Arial" panose="020B0604020202020204" pitchFamily="34" charset="0"/>
              <a:buChar char="-"/>
              <a:defRPr/>
            </a:lvl4pPr>
            <a:lvl5pPr marL="1799955" indent="-359991">
              <a:buClr>
                <a:schemeClr val="tx1"/>
              </a:buClr>
              <a:buFont typeface="Arial" panose="020B0604020202020204" pitchFamily="34" charset="0"/>
              <a:buChar char="-"/>
              <a:defRPr/>
            </a:lvl5pPr>
          </a:lstStyle>
          <a:p>
            <a:pPr lvl="0"/>
            <a:r>
              <a:rPr lang="en-GB"/>
              <a:t>Click to enter text content. </a:t>
            </a:r>
            <a:r>
              <a:rPr lang="en-US"/>
              <a:t>If text content appears too large please reduce the size of the font.</a:t>
            </a:r>
            <a:endParaRPr lang="en-GB"/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20" name="Picture Placeholder 8"/>
          <p:cNvSpPr>
            <a:spLocks noGrp="1"/>
          </p:cNvSpPr>
          <p:nvPr>
            <p:ph type="pic" sz="quarter" idx="14" hasCustomPrompt="1"/>
          </p:nvPr>
        </p:nvSpPr>
        <p:spPr>
          <a:xfrm>
            <a:off x="6223001" y="1303338"/>
            <a:ext cx="5602288" cy="2049077"/>
          </a:xfrm>
          <a:prstGeom prst="roundRect">
            <a:avLst>
              <a:gd name="adj" fmla="val 854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lIns="0" tIns="180000" rIns="0" bIns="72000" anchor="ctr">
            <a:noAutofit/>
          </a:bodyPr>
          <a:lstStyle>
            <a:lvl1pPr marL="0" indent="0" algn="ctr">
              <a:buNone/>
              <a:defRPr sz="1600" i="0" baseline="0">
                <a:solidFill>
                  <a:schemeClr val="tx1"/>
                </a:solidFill>
              </a:defRPr>
            </a:lvl1pPr>
          </a:lstStyle>
          <a:p>
            <a:r>
              <a:rPr lang="en-GB"/>
              <a:t>[Click here to insert image]</a:t>
            </a:r>
            <a:br>
              <a:rPr lang="en-GB"/>
            </a:br>
            <a:br>
              <a:rPr lang="en-GB"/>
            </a:br>
            <a:br>
              <a:rPr lang="en-GB"/>
            </a:br>
            <a:r>
              <a:rPr lang="en-GB"/>
              <a:t>[</a:t>
            </a:r>
            <a:r>
              <a:rPr lang="en-US"/>
              <a:t>The image can then be scaled within the frame by </a:t>
            </a:r>
            <a:br>
              <a:rPr lang="en-US"/>
            </a:br>
            <a:r>
              <a:rPr lang="en-US"/>
              <a:t>using the ‘Crop’ feature in the ‘Picture Format’ tab </a:t>
            </a:r>
            <a:br>
              <a:rPr lang="en-US"/>
            </a:br>
            <a:r>
              <a:rPr lang="en-US"/>
              <a:t>of the ribbon. Right click on image to add/edit alt text]</a:t>
            </a:r>
            <a:endParaRPr lang="en-GB"/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26" hasCustomPrompt="1"/>
          </p:nvPr>
        </p:nvSpPr>
        <p:spPr>
          <a:xfrm>
            <a:off x="6223001" y="3383480"/>
            <a:ext cx="5602287" cy="298800"/>
          </a:xfrm>
          <a:prstGeom prst="rect">
            <a:avLst/>
          </a:prstGeom>
        </p:spPr>
        <p:txBody>
          <a:bodyPr lIns="0" tIns="72000" rIns="0" bIns="72000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tx1"/>
                </a:solidFill>
              </a:defRPr>
            </a:lvl1pPr>
            <a:lvl2pPr marL="357542" indent="0">
              <a:buNone/>
              <a:defRPr sz="1067">
                <a:solidFill>
                  <a:schemeClr val="bg2"/>
                </a:solidFill>
              </a:defRPr>
            </a:lvl2pPr>
            <a:lvl3pPr marL="719982" indent="0">
              <a:buNone/>
              <a:defRPr sz="1067">
                <a:solidFill>
                  <a:schemeClr val="bg2"/>
                </a:solidFill>
              </a:defRPr>
            </a:lvl3pPr>
            <a:lvl4pPr marL="1081424" indent="0">
              <a:buNone/>
              <a:defRPr sz="1067">
                <a:solidFill>
                  <a:schemeClr val="bg2"/>
                </a:solidFill>
              </a:defRPr>
            </a:lvl4pPr>
            <a:lvl5pPr marL="1439964" indent="0">
              <a:buNone/>
              <a:defRPr sz="1067">
                <a:solidFill>
                  <a:schemeClr val="bg2"/>
                </a:solidFill>
              </a:defRPr>
            </a:lvl5pPr>
          </a:lstStyle>
          <a:p>
            <a:pPr lvl="0"/>
            <a:r>
              <a:rPr lang="en-GB"/>
              <a:t>Insert Source text</a:t>
            </a:r>
          </a:p>
        </p:txBody>
      </p:sp>
      <p:sp>
        <p:nvSpPr>
          <p:cNvPr id="35" name="Picture Placeholder 8"/>
          <p:cNvSpPr>
            <a:spLocks noGrp="1" noChangeAspect="1"/>
          </p:cNvSpPr>
          <p:nvPr>
            <p:ph type="pic" sz="quarter" idx="27" hasCustomPrompt="1"/>
          </p:nvPr>
        </p:nvSpPr>
        <p:spPr>
          <a:xfrm>
            <a:off x="6223001" y="3713345"/>
            <a:ext cx="5602288" cy="2048029"/>
          </a:xfrm>
          <a:prstGeom prst="roundRect">
            <a:avLst>
              <a:gd name="adj" fmla="val 849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lIns="0" tIns="180000" rIns="0" bIns="72000" anchor="ctr">
            <a:noAutofit/>
          </a:bodyPr>
          <a:lstStyle>
            <a:lvl1pPr marL="0" indent="0" algn="ctr">
              <a:buNone/>
              <a:defRPr sz="1600" i="0" baseline="0">
                <a:solidFill>
                  <a:schemeClr val="tx1"/>
                </a:solidFill>
              </a:defRPr>
            </a:lvl1pPr>
          </a:lstStyle>
          <a:p>
            <a:r>
              <a:rPr lang="en-GB"/>
              <a:t>[Click here to insert image]</a:t>
            </a:r>
            <a:br>
              <a:rPr lang="en-GB"/>
            </a:br>
            <a:br>
              <a:rPr lang="en-GB"/>
            </a:br>
            <a:br>
              <a:rPr lang="en-GB"/>
            </a:br>
            <a:r>
              <a:rPr lang="en-GB"/>
              <a:t>[</a:t>
            </a:r>
            <a:r>
              <a:rPr lang="en-US"/>
              <a:t>The image can then be scaled within the frame by </a:t>
            </a:r>
            <a:br>
              <a:rPr lang="en-US"/>
            </a:br>
            <a:r>
              <a:rPr lang="en-US"/>
              <a:t>using the ‘Crop’ feature in the ‘Picture Format’ tab </a:t>
            </a:r>
            <a:br>
              <a:rPr lang="en-US"/>
            </a:br>
            <a:r>
              <a:rPr lang="en-US"/>
              <a:t>of the ribbon. Right click on image to add/edit alt text]</a:t>
            </a:r>
            <a:endParaRPr lang="en-GB"/>
          </a:p>
        </p:txBody>
      </p:sp>
      <p:sp>
        <p:nvSpPr>
          <p:cNvPr id="36" name="Text Placeholder 7"/>
          <p:cNvSpPr>
            <a:spLocks noGrp="1"/>
          </p:cNvSpPr>
          <p:nvPr>
            <p:ph type="body" sz="quarter" idx="28" hasCustomPrompt="1"/>
          </p:nvPr>
        </p:nvSpPr>
        <p:spPr>
          <a:xfrm>
            <a:off x="6223001" y="5792438"/>
            <a:ext cx="5602287" cy="298800"/>
          </a:xfrm>
          <a:prstGeom prst="rect">
            <a:avLst/>
          </a:prstGeom>
        </p:spPr>
        <p:txBody>
          <a:bodyPr lIns="0" tIns="72000" rIns="0" bIns="72000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tx1"/>
                </a:solidFill>
              </a:defRPr>
            </a:lvl1pPr>
            <a:lvl2pPr marL="357542" indent="0">
              <a:buNone/>
              <a:defRPr sz="1067">
                <a:solidFill>
                  <a:schemeClr val="bg2"/>
                </a:solidFill>
              </a:defRPr>
            </a:lvl2pPr>
            <a:lvl3pPr marL="719982" indent="0">
              <a:buNone/>
              <a:defRPr sz="1067">
                <a:solidFill>
                  <a:schemeClr val="bg2"/>
                </a:solidFill>
              </a:defRPr>
            </a:lvl3pPr>
            <a:lvl4pPr marL="1081424" indent="0">
              <a:buNone/>
              <a:defRPr sz="1067">
                <a:solidFill>
                  <a:schemeClr val="bg2"/>
                </a:solidFill>
              </a:defRPr>
            </a:lvl4pPr>
            <a:lvl5pPr marL="1439964" indent="0">
              <a:buNone/>
              <a:defRPr sz="1067">
                <a:solidFill>
                  <a:schemeClr val="bg2"/>
                </a:solidFill>
              </a:defRPr>
            </a:lvl5pPr>
          </a:lstStyle>
          <a:p>
            <a:pPr lvl="0"/>
            <a:r>
              <a:rPr lang="en-GB"/>
              <a:t>Insert Source text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30"/>
          </p:nvPr>
        </p:nvSpPr>
        <p:spPr/>
        <p:txBody>
          <a:bodyPr/>
          <a:lstStyle>
            <a:lvl1pPr algn="r">
              <a:defRPr/>
            </a:lvl1pPr>
          </a:lstStyle>
          <a:p>
            <a:fld id="{D35EAFE1-FE5F-44CC-825D-16EBF058F4AD}" type="datetime4">
              <a:rPr lang="en-GB" smtClean="0"/>
              <a:t>26 August 2022</a:t>
            </a:fld>
            <a:endParaRPr lang="en-GB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A6A279A2-5C44-FF2E-B384-6E6E2D4B39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125" y="242888"/>
            <a:ext cx="11460163" cy="43088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AA0BC10E-676C-5CAF-16CC-96A54F223F7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5125" y="694950"/>
            <a:ext cx="11460164" cy="352800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400" i="0">
                <a:solidFill>
                  <a:schemeClr val="tx1"/>
                </a:solidFill>
                <a:latin typeface="+mn-lt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enter slide subtitle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3C5935EB-46DA-41B4-C62C-331192886E84}"/>
              </a:ext>
            </a:extLst>
          </p:cNvPr>
          <p:cNvSpPr/>
          <p:nvPr userDrawn="1"/>
        </p:nvSpPr>
        <p:spPr>
          <a:xfrm>
            <a:off x="0" y="184645"/>
            <a:ext cx="264043" cy="559397"/>
          </a:xfrm>
          <a:custGeom>
            <a:avLst/>
            <a:gdLst>
              <a:gd name="connsiteX0" fmla="*/ 0 w 857257"/>
              <a:gd name="connsiteY0" fmla="*/ 0 h 1816170"/>
              <a:gd name="connsiteX1" fmla="*/ 841477 w 857257"/>
              <a:gd name="connsiteY1" fmla="*/ 890550 h 1816170"/>
              <a:gd name="connsiteX2" fmla="*/ 841477 w 857257"/>
              <a:gd name="connsiteY2" fmla="*/ 925611 h 1816170"/>
              <a:gd name="connsiteX3" fmla="*/ 0 w 857257"/>
              <a:gd name="connsiteY3" fmla="*/ 1816170 h 1816170"/>
              <a:gd name="connsiteX4" fmla="*/ 0 w 857257"/>
              <a:gd name="connsiteY4" fmla="*/ 0 h 1816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7257" h="1816170">
                <a:moveTo>
                  <a:pt x="0" y="0"/>
                </a:moveTo>
                <a:cubicBezTo>
                  <a:pt x="0" y="462811"/>
                  <a:pt x="301523" y="743293"/>
                  <a:pt x="841477" y="890550"/>
                </a:cubicBezTo>
                <a:cubicBezTo>
                  <a:pt x="862517" y="897560"/>
                  <a:pt x="862517" y="918601"/>
                  <a:pt x="841477" y="925611"/>
                </a:cubicBezTo>
                <a:cubicBezTo>
                  <a:pt x="301523" y="1072868"/>
                  <a:pt x="0" y="1353360"/>
                  <a:pt x="0" y="181617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7212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 and 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365125" y="1303338"/>
            <a:ext cx="3652838" cy="4785927"/>
          </a:xfrm>
          <a:prstGeom prst="rect">
            <a:avLst/>
          </a:prstGeom>
        </p:spPr>
        <p:txBody>
          <a:bodyPr lIns="0" tIns="180000" rIns="0" bIns="180000">
            <a:noAutofit/>
          </a:bodyPr>
          <a:lstStyle>
            <a:lvl1pPr marL="359991" indent="-359991">
              <a:buClr>
                <a:schemeClr val="tx2"/>
              </a:buClr>
              <a:buFont typeface="Arial" panose="020B0604020202020204" pitchFamily="34" charset="0"/>
              <a:buChar char="•"/>
              <a:defRPr/>
            </a:lvl1pPr>
            <a:lvl2pPr marL="717533" indent="-359991">
              <a:buClr>
                <a:schemeClr val="tx1"/>
              </a:buClr>
              <a:buFont typeface="Arial" panose="020B0604020202020204" pitchFamily="34" charset="0"/>
              <a:buChar char="-"/>
              <a:defRPr/>
            </a:lvl2pPr>
            <a:lvl3pPr marL="1079973" indent="-359991">
              <a:buClr>
                <a:schemeClr val="tx1"/>
              </a:buClr>
              <a:buFont typeface="Arial" panose="020B0604020202020204" pitchFamily="34" charset="0"/>
              <a:buChar char="-"/>
              <a:defRPr/>
            </a:lvl3pPr>
            <a:lvl4pPr marL="1441415" indent="-359991">
              <a:buClr>
                <a:schemeClr val="tx1"/>
              </a:buClr>
              <a:buFont typeface="Arial" panose="020B0604020202020204" pitchFamily="34" charset="0"/>
              <a:buChar char="-"/>
              <a:defRPr/>
            </a:lvl4pPr>
            <a:lvl5pPr marL="1799955" indent="-359991">
              <a:buClr>
                <a:schemeClr val="tx1"/>
              </a:buClr>
              <a:buFont typeface="Arial" panose="020B0604020202020204" pitchFamily="34" charset="0"/>
              <a:buChar char="-"/>
              <a:defRPr/>
            </a:lvl5pPr>
          </a:lstStyle>
          <a:p>
            <a:pPr lvl="0"/>
            <a:r>
              <a:rPr lang="en-GB"/>
              <a:t>Click to enter text content. </a:t>
            </a:r>
            <a:r>
              <a:rPr lang="en-US"/>
              <a:t>If text content appears too large please reduce the size of the font.</a:t>
            </a:r>
            <a:endParaRPr lang="en-GB"/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20" name="Picture Placeholder 8"/>
          <p:cNvSpPr>
            <a:spLocks noGrp="1"/>
          </p:cNvSpPr>
          <p:nvPr>
            <p:ph type="pic" sz="quarter" idx="14" hasCustomPrompt="1"/>
          </p:nvPr>
        </p:nvSpPr>
        <p:spPr>
          <a:xfrm>
            <a:off x="4270375" y="1303338"/>
            <a:ext cx="3649663" cy="4471820"/>
          </a:xfrm>
          <a:prstGeom prst="roundRect">
            <a:avLst>
              <a:gd name="adj" fmla="val 484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lIns="0" tIns="180000" rIns="0" bIns="72000" anchor="ctr">
            <a:normAutofit/>
          </a:bodyPr>
          <a:lstStyle>
            <a:lvl1pPr marL="0" indent="0" algn="ctr">
              <a:buNone/>
              <a:defRPr sz="1800" i="0" baseline="0">
                <a:solidFill>
                  <a:schemeClr val="tx1"/>
                </a:solidFill>
              </a:defRPr>
            </a:lvl1pPr>
          </a:lstStyle>
          <a:p>
            <a:r>
              <a:rPr lang="en-GB"/>
              <a:t>[Click here to insert image]</a:t>
            </a:r>
            <a:br>
              <a:rPr lang="en-GB"/>
            </a:br>
            <a:br>
              <a:rPr lang="en-GB"/>
            </a:br>
            <a:br>
              <a:rPr lang="en-GB"/>
            </a:br>
            <a:br>
              <a:rPr lang="en-GB"/>
            </a:br>
            <a:br>
              <a:rPr lang="en-GB"/>
            </a:br>
            <a:br>
              <a:rPr lang="en-GB"/>
            </a:br>
            <a:r>
              <a:rPr lang="en-GB"/>
              <a:t>[</a:t>
            </a:r>
            <a:r>
              <a:rPr lang="en-US"/>
              <a:t>The image can then be scaled within the frame by using the ‘Crop’ feature in the ‘Picture Format’ tab of the ribbon. Right click on image to add/edit alt text]</a:t>
            </a:r>
            <a:endParaRPr lang="en-GB"/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26" hasCustomPrompt="1"/>
          </p:nvPr>
        </p:nvSpPr>
        <p:spPr>
          <a:xfrm>
            <a:off x="4270376" y="5790465"/>
            <a:ext cx="3650970" cy="298800"/>
          </a:xfrm>
          <a:prstGeom prst="rect">
            <a:avLst/>
          </a:prstGeom>
        </p:spPr>
        <p:txBody>
          <a:bodyPr lIns="0" tIns="72000" rIns="0" bIns="72000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tx1"/>
                </a:solidFill>
              </a:defRPr>
            </a:lvl1pPr>
            <a:lvl2pPr marL="357542" indent="0">
              <a:buNone/>
              <a:defRPr sz="1067">
                <a:solidFill>
                  <a:schemeClr val="bg2"/>
                </a:solidFill>
              </a:defRPr>
            </a:lvl2pPr>
            <a:lvl3pPr marL="719982" indent="0">
              <a:buNone/>
              <a:defRPr sz="1067">
                <a:solidFill>
                  <a:schemeClr val="bg2"/>
                </a:solidFill>
              </a:defRPr>
            </a:lvl3pPr>
            <a:lvl4pPr marL="1081424" indent="0">
              <a:buNone/>
              <a:defRPr sz="1067">
                <a:solidFill>
                  <a:schemeClr val="bg2"/>
                </a:solidFill>
              </a:defRPr>
            </a:lvl4pPr>
            <a:lvl5pPr marL="1439964" indent="0">
              <a:buNone/>
              <a:defRPr sz="1067">
                <a:solidFill>
                  <a:schemeClr val="bg2"/>
                </a:solidFill>
              </a:defRPr>
            </a:lvl5pPr>
          </a:lstStyle>
          <a:p>
            <a:pPr lvl="0"/>
            <a:r>
              <a:rPr lang="en-GB"/>
              <a:t>Insert Source text</a:t>
            </a:r>
          </a:p>
        </p:txBody>
      </p:sp>
      <p:sp>
        <p:nvSpPr>
          <p:cNvPr id="35" name="Picture Placeholder 8"/>
          <p:cNvSpPr>
            <a:spLocks noGrp="1"/>
          </p:cNvSpPr>
          <p:nvPr>
            <p:ph type="pic" sz="quarter" idx="27" hasCustomPrompt="1"/>
          </p:nvPr>
        </p:nvSpPr>
        <p:spPr>
          <a:xfrm>
            <a:off x="8172450" y="1303338"/>
            <a:ext cx="3650400" cy="4471200"/>
          </a:xfrm>
          <a:prstGeom prst="roundRect">
            <a:avLst>
              <a:gd name="adj" fmla="val 508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lIns="0" tIns="180000" rIns="0" bIns="72000" anchor="ctr">
            <a:normAutofit/>
          </a:bodyPr>
          <a:lstStyle>
            <a:lvl1pPr marL="0" indent="0" algn="ctr">
              <a:buNone/>
              <a:defRPr sz="1800" i="0" baseline="0">
                <a:solidFill>
                  <a:schemeClr val="tx1"/>
                </a:solidFill>
              </a:defRPr>
            </a:lvl1pPr>
          </a:lstStyle>
          <a:p>
            <a:r>
              <a:rPr lang="en-GB"/>
              <a:t>[Click here to insert image]</a:t>
            </a:r>
            <a:br>
              <a:rPr lang="en-GB"/>
            </a:br>
            <a:br>
              <a:rPr lang="en-GB"/>
            </a:br>
            <a:br>
              <a:rPr lang="en-GB"/>
            </a:br>
            <a:br>
              <a:rPr lang="en-GB"/>
            </a:br>
            <a:br>
              <a:rPr lang="en-GB"/>
            </a:br>
            <a:br>
              <a:rPr lang="en-GB"/>
            </a:br>
            <a:r>
              <a:rPr lang="en-GB"/>
              <a:t>[</a:t>
            </a:r>
            <a:r>
              <a:rPr lang="en-US"/>
              <a:t>The image can then be scaled within the frame by using the ‘Crop’ feature in the ‘Picture Format’ tab of the ribbon. Right click on image to add/edit alt text]</a:t>
            </a:r>
            <a:endParaRPr lang="en-GB"/>
          </a:p>
        </p:txBody>
      </p:sp>
      <p:sp>
        <p:nvSpPr>
          <p:cNvPr id="36" name="Text Placeholder 7"/>
          <p:cNvSpPr>
            <a:spLocks noGrp="1"/>
          </p:cNvSpPr>
          <p:nvPr>
            <p:ph type="body" sz="quarter" idx="28" hasCustomPrompt="1"/>
          </p:nvPr>
        </p:nvSpPr>
        <p:spPr>
          <a:xfrm>
            <a:off x="8172450" y="5792438"/>
            <a:ext cx="3652838" cy="298800"/>
          </a:xfrm>
          <a:prstGeom prst="rect">
            <a:avLst/>
          </a:prstGeom>
        </p:spPr>
        <p:txBody>
          <a:bodyPr lIns="0" tIns="72000" rIns="0" bIns="72000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tx1"/>
                </a:solidFill>
              </a:defRPr>
            </a:lvl1pPr>
            <a:lvl2pPr marL="357542" indent="0">
              <a:buNone/>
              <a:defRPr sz="1067">
                <a:solidFill>
                  <a:schemeClr val="bg2"/>
                </a:solidFill>
              </a:defRPr>
            </a:lvl2pPr>
            <a:lvl3pPr marL="719982" indent="0">
              <a:buNone/>
              <a:defRPr sz="1067">
                <a:solidFill>
                  <a:schemeClr val="bg2"/>
                </a:solidFill>
              </a:defRPr>
            </a:lvl3pPr>
            <a:lvl4pPr marL="1081424" indent="0">
              <a:buNone/>
              <a:defRPr sz="1067">
                <a:solidFill>
                  <a:schemeClr val="bg2"/>
                </a:solidFill>
              </a:defRPr>
            </a:lvl4pPr>
            <a:lvl5pPr marL="1439964" indent="0">
              <a:buNone/>
              <a:defRPr sz="1067">
                <a:solidFill>
                  <a:schemeClr val="bg2"/>
                </a:solidFill>
              </a:defRPr>
            </a:lvl5pPr>
          </a:lstStyle>
          <a:p>
            <a:pPr lvl="0"/>
            <a:r>
              <a:rPr lang="en-GB"/>
              <a:t>Insert Source text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30"/>
          </p:nvPr>
        </p:nvSpPr>
        <p:spPr/>
        <p:txBody>
          <a:bodyPr/>
          <a:lstStyle>
            <a:lvl1pPr algn="r">
              <a:defRPr/>
            </a:lvl1pPr>
          </a:lstStyle>
          <a:p>
            <a:fld id="{B03DE9E3-FCC4-44C9-9C9C-3C907C61E776}" type="datetime4">
              <a:rPr lang="en-GB" smtClean="0"/>
              <a:t>26 August 2022</a:t>
            </a:fld>
            <a:endParaRPr lang="en-GB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62258698-286C-88FD-70CB-ECDC7EEFE7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125" y="242888"/>
            <a:ext cx="11460163" cy="43088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9D5C8553-9D06-642B-D0A0-1E6DF4F5CE6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5125" y="694950"/>
            <a:ext cx="11460164" cy="352800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400" i="0">
                <a:solidFill>
                  <a:schemeClr val="tx1"/>
                </a:solidFill>
                <a:latin typeface="+mn-lt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enter slide subtitle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6C8E6EBF-1077-88CA-250A-BC3D173D6251}"/>
              </a:ext>
            </a:extLst>
          </p:cNvPr>
          <p:cNvSpPr/>
          <p:nvPr userDrawn="1"/>
        </p:nvSpPr>
        <p:spPr>
          <a:xfrm>
            <a:off x="0" y="184645"/>
            <a:ext cx="264043" cy="559397"/>
          </a:xfrm>
          <a:custGeom>
            <a:avLst/>
            <a:gdLst>
              <a:gd name="connsiteX0" fmla="*/ 0 w 857257"/>
              <a:gd name="connsiteY0" fmla="*/ 0 h 1816170"/>
              <a:gd name="connsiteX1" fmla="*/ 841477 w 857257"/>
              <a:gd name="connsiteY1" fmla="*/ 890550 h 1816170"/>
              <a:gd name="connsiteX2" fmla="*/ 841477 w 857257"/>
              <a:gd name="connsiteY2" fmla="*/ 925611 h 1816170"/>
              <a:gd name="connsiteX3" fmla="*/ 0 w 857257"/>
              <a:gd name="connsiteY3" fmla="*/ 1816170 h 1816170"/>
              <a:gd name="connsiteX4" fmla="*/ 0 w 857257"/>
              <a:gd name="connsiteY4" fmla="*/ 0 h 1816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7257" h="1816170">
                <a:moveTo>
                  <a:pt x="0" y="0"/>
                </a:moveTo>
                <a:cubicBezTo>
                  <a:pt x="0" y="462811"/>
                  <a:pt x="301523" y="743293"/>
                  <a:pt x="841477" y="890550"/>
                </a:cubicBezTo>
                <a:cubicBezTo>
                  <a:pt x="862517" y="897560"/>
                  <a:pt x="862517" y="918601"/>
                  <a:pt x="841477" y="925611"/>
                </a:cubicBezTo>
                <a:cubicBezTo>
                  <a:pt x="301523" y="1072868"/>
                  <a:pt x="0" y="1353360"/>
                  <a:pt x="0" y="181617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071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CB5633-6431-4284-9ADB-4E6151258883}"/>
              </a:ext>
            </a:extLst>
          </p:cNvPr>
          <p:cNvSpPr>
            <a:spLocks noGrp="1"/>
          </p:cNvSpPr>
          <p:nvPr>
            <p:ph type="dt" sz="half" idx="30"/>
          </p:nvPr>
        </p:nvSpPr>
        <p:spPr/>
        <p:txBody>
          <a:bodyPr/>
          <a:lstStyle/>
          <a:p>
            <a:fld id="{11AFB533-57EF-4766-9D87-DAD3C67F4A40}" type="datetime4">
              <a:rPr lang="en-GB" smtClean="0"/>
              <a:t>26 August 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5C4D40-638F-40AA-882E-9A6164C79568}"/>
              </a:ext>
            </a:extLst>
          </p:cNvPr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23E44AE-F798-4C55-8F91-872E4A737927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8B3A39-D8B7-A2C0-89DB-5314F345D35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65125" y="5792400"/>
            <a:ext cx="11460163" cy="298800"/>
          </a:xfrm>
        </p:spPr>
        <p:txBody>
          <a:bodyPr lIns="0" tIns="72000" rIns="0" bIns="72000" anchor="b">
            <a:noAutofit/>
          </a:bodyPr>
          <a:lstStyle>
            <a:lvl1pPr marL="0" indent="0">
              <a:buNone/>
              <a:defRPr sz="1200"/>
            </a:lvl1pPr>
            <a:lvl2pPr marL="357542" indent="0">
              <a:buNone/>
              <a:defRPr sz="1000"/>
            </a:lvl2pPr>
            <a:lvl3pPr marL="719982" indent="0">
              <a:buNone/>
              <a:defRPr sz="1000"/>
            </a:lvl3pPr>
            <a:lvl4pPr marL="1081424" indent="0">
              <a:buNone/>
              <a:defRPr sz="1000"/>
            </a:lvl4pPr>
            <a:lvl5pPr marL="1439964" indent="0">
              <a:buNone/>
              <a:defRPr sz="1000"/>
            </a:lvl5pPr>
          </a:lstStyle>
          <a:p>
            <a:pPr lvl="0"/>
            <a:r>
              <a:rPr lang="en-US"/>
              <a:t>Insert Source text</a:t>
            </a:r>
          </a:p>
        </p:txBody>
      </p:sp>
      <p:sp>
        <p:nvSpPr>
          <p:cNvPr id="7" name="Table Placeholder 6">
            <a:extLst>
              <a:ext uri="{FF2B5EF4-FFF2-40B4-BE49-F238E27FC236}">
                <a16:creationId xmlns:a16="http://schemas.microsoft.com/office/drawing/2014/main" id="{2E2FA657-3A41-6C8A-7C73-5FF4D5761F76}"/>
              </a:ext>
            </a:extLst>
          </p:cNvPr>
          <p:cNvSpPr>
            <a:spLocks noGrp="1"/>
          </p:cNvSpPr>
          <p:nvPr>
            <p:ph type="tbl" sz="quarter" idx="34" hasCustomPrompt="1"/>
          </p:nvPr>
        </p:nvSpPr>
        <p:spPr>
          <a:xfrm>
            <a:off x="365119" y="1303338"/>
            <a:ext cx="11459625" cy="4489450"/>
          </a:xfrm>
        </p:spPr>
        <p:txBody>
          <a:bodyPr lIns="0" rIns="0">
            <a:noAutofit/>
          </a:bodyPr>
          <a:lstStyle>
            <a:lvl1pPr>
              <a:defRPr/>
            </a:lvl1pPr>
          </a:lstStyle>
          <a:p>
            <a:r>
              <a:rPr lang="en-GB"/>
              <a:t>Click TABLE icon to insert table.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7A4EB32-D948-C409-F1E5-9F712310D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125" y="242888"/>
            <a:ext cx="11460163" cy="43088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1E30107F-6B57-65E7-BD35-CCB493B8D6D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5125" y="694950"/>
            <a:ext cx="11460164" cy="352800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400" i="0">
                <a:solidFill>
                  <a:schemeClr val="tx1"/>
                </a:solidFill>
                <a:latin typeface="+mn-lt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enter slide subtitle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0F611BFB-31C6-6656-90B9-BB1C81967B2F}"/>
              </a:ext>
            </a:extLst>
          </p:cNvPr>
          <p:cNvSpPr/>
          <p:nvPr userDrawn="1"/>
        </p:nvSpPr>
        <p:spPr>
          <a:xfrm>
            <a:off x="0" y="184645"/>
            <a:ext cx="264043" cy="559397"/>
          </a:xfrm>
          <a:custGeom>
            <a:avLst/>
            <a:gdLst>
              <a:gd name="connsiteX0" fmla="*/ 0 w 857257"/>
              <a:gd name="connsiteY0" fmla="*/ 0 h 1816170"/>
              <a:gd name="connsiteX1" fmla="*/ 841477 w 857257"/>
              <a:gd name="connsiteY1" fmla="*/ 890550 h 1816170"/>
              <a:gd name="connsiteX2" fmla="*/ 841477 w 857257"/>
              <a:gd name="connsiteY2" fmla="*/ 925611 h 1816170"/>
              <a:gd name="connsiteX3" fmla="*/ 0 w 857257"/>
              <a:gd name="connsiteY3" fmla="*/ 1816170 h 1816170"/>
              <a:gd name="connsiteX4" fmla="*/ 0 w 857257"/>
              <a:gd name="connsiteY4" fmla="*/ 0 h 1816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7257" h="1816170">
                <a:moveTo>
                  <a:pt x="0" y="0"/>
                </a:moveTo>
                <a:cubicBezTo>
                  <a:pt x="0" y="462811"/>
                  <a:pt x="301523" y="743293"/>
                  <a:pt x="841477" y="890550"/>
                </a:cubicBezTo>
                <a:cubicBezTo>
                  <a:pt x="862517" y="897560"/>
                  <a:pt x="862517" y="918601"/>
                  <a:pt x="841477" y="925611"/>
                </a:cubicBezTo>
                <a:cubicBezTo>
                  <a:pt x="301523" y="1072868"/>
                  <a:pt x="0" y="1353360"/>
                  <a:pt x="0" y="181617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9827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CB5633-6431-4284-9ADB-4E6151258883}"/>
              </a:ext>
            </a:extLst>
          </p:cNvPr>
          <p:cNvSpPr>
            <a:spLocks noGrp="1"/>
          </p:cNvSpPr>
          <p:nvPr>
            <p:ph type="dt" sz="half" idx="30"/>
          </p:nvPr>
        </p:nvSpPr>
        <p:spPr/>
        <p:txBody>
          <a:bodyPr/>
          <a:lstStyle/>
          <a:p>
            <a:fld id="{84741D83-B006-4893-8541-66BA34E08C4B}" type="datetime4">
              <a:rPr lang="en-GB" smtClean="0"/>
              <a:t>26 August 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5C4D40-638F-40AA-882E-9A6164C79568}"/>
              </a:ext>
            </a:extLst>
          </p:cNvPr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23E44AE-F798-4C55-8F91-872E4A737927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8B3A39-D8B7-A2C0-89DB-5314F345D35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66713" y="5792400"/>
            <a:ext cx="11460164" cy="298800"/>
          </a:xfrm>
        </p:spPr>
        <p:txBody>
          <a:bodyPr lIns="0" tIns="72000" rIns="0" bIns="72000" anchor="b">
            <a:noAutofit/>
          </a:bodyPr>
          <a:lstStyle>
            <a:lvl1pPr marL="0" indent="0">
              <a:buNone/>
              <a:defRPr sz="1200"/>
            </a:lvl1pPr>
            <a:lvl2pPr marL="357542" indent="0">
              <a:buNone/>
              <a:defRPr sz="1000"/>
            </a:lvl2pPr>
            <a:lvl3pPr marL="719982" indent="0">
              <a:buNone/>
              <a:defRPr sz="1000"/>
            </a:lvl3pPr>
            <a:lvl4pPr marL="1081424" indent="0">
              <a:buNone/>
              <a:defRPr sz="1000"/>
            </a:lvl4pPr>
            <a:lvl5pPr marL="1439964" indent="0">
              <a:buNone/>
              <a:defRPr sz="1000"/>
            </a:lvl5pPr>
          </a:lstStyle>
          <a:p>
            <a:pPr lvl="0"/>
            <a:r>
              <a:rPr lang="en-US"/>
              <a:t>Insert Source text</a:t>
            </a:r>
          </a:p>
        </p:txBody>
      </p:sp>
      <p:sp>
        <p:nvSpPr>
          <p:cNvPr id="7" name="Chart Placeholder 6">
            <a:extLst>
              <a:ext uri="{FF2B5EF4-FFF2-40B4-BE49-F238E27FC236}">
                <a16:creationId xmlns:a16="http://schemas.microsoft.com/office/drawing/2014/main" id="{8994D5C1-7836-1E91-87FA-56E472221EB3}"/>
              </a:ext>
            </a:extLst>
          </p:cNvPr>
          <p:cNvSpPr>
            <a:spLocks noGrp="1"/>
          </p:cNvSpPr>
          <p:nvPr>
            <p:ph type="chart" sz="quarter" idx="34" hasCustomPrompt="1"/>
          </p:nvPr>
        </p:nvSpPr>
        <p:spPr>
          <a:xfrm>
            <a:off x="365125" y="1303338"/>
            <a:ext cx="11460163" cy="4489062"/>
          </a:xfrm>
        </p:spPr>
        <p:txBody>
          <a:bodyPr lIns="0" rIns="0">
            <a:noAutofit/>
          </a:bodyPr>
          <a:lstStyle>
            <a:lvl1pPr>
              <a:defRPr/>
            </a:lvl1pPr>
          </a:lstStyle>
          <a:p>
            <a:r>
              <a:rPr lang="en-GB"/>
              <a:t>Click CHART icons to insert chart.</a:t>
            </a:r>
            <a:br>
              <a:rPr lang="en-GB"/>
            </a:br>
            <a:r>
              <a:rPr lang="en-US"/>
              <a:t>Please ensure your chart title, legend, x and y axis titles are minimum 12 </a:t>
            </a:r>
            <a:r>
              <a:rPr lang="en-US" err="1"/>
              <a:t>pt</a:t>
            </a:r>
            <a:r>
              <a:rPr lang="en-US"/>
              <a:t>, Arial black for accessibility. </a:t>
            </a:r>
          </a:p>
          <a:p>
            <a:endParaRPr lang="en-GB"/>
          </a:p>
          <a:p>
            <a:endParaRPr lang="en-GB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0CCEE79-8221-4C6C-2397-0791C954AA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125" y="242888"/>
            <a:ext cx="11460163" cy="43088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4091ECF0-259D-F144-9708-B8296C87B04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5125" y="694950"/>
            <a:ext cx="11460164" cy="352800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400" i="0">
                <a:solidFill>
                  <a:schemeClr val="tx1"/>
                </a:solidFill>
                <a:latin typeface="+mn-lt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enter slide subtitle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3FC0E92-53E2-6353-15B7-7028E9E80A82}"/>
              </a:ext>
            </a:extLst>
          </p:cNvPr>
          <p:cNvSpPr/>
          <p:nvPr userDrawn="1"/>
        </p:nvSpPr>
        <p:spPr>
          <a:xfrm>
            <a:off x="0" y="184645"/>
            <a:ext cx="264043" cy="559397"/>
          </a:xfrm>
          <a:custGeom>
            <a:avLst/>
            <a:gdLst>
              <a:gd name="connsiteX0" fmla="*/ 0 w 857257"/>
              <a:gd name="connsiteY0" fmla="*/ 0 h 1816170"/>
              <a:gd name="connsiteX1" fmla="*/ 841477 w 857257"/>
              <a:gd name="connsiteY1" fmla="*/ 890550 h 1816170"/>
              <a:gd name="connsiteX2" fmla="*/ 841477 w 857257"/>
              <a:gd name="connsiteY2" fmla="*/ 925611 h 1816170"/>
              <a:gd name="connsiteX3" fmla="*/ 0 w 857257"/>
              <a:gd name="connsiteY3" fmla="*/ 1816170 h 1816170"/>
              <a:gd name="connsiteX4" fmla="*/ 0 w 857257"/>
              <a:gd name="connsiteY4" fmla="*/ 0 h 1816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7257" h="1816170">
                <a:moveTo>
                  <a:pt x="0" y="0"/>
                </a:moveTo>
                <a:cubicBezTo>
                  <a:pt x="0" y="462811"/>
                  <a:pt x="301523" y="743293"/>
                  <a:pt x="841477" y="890550"/>
                </a:cubicBezTo>
                <a:cubicBezTo>
                  <a:pt x="862517" y="897560"/>
                  <a:pt x="862517" y="918601"/>
                  <a:pt x="841477" y="925611"/>
                </a:cubicBezTo>
                <a:cubicBezTo>
                  <a:pt x="301523" y="1072868"/>
                  <a:pt x="0" y="1353360"/>
                  <a:pt x="0" y="181617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7482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2E57A6D-CCB0-DF2D-0D9A-6184CE39694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42BDB7-A7FE-AA4E-3952-EBCCAC237C9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6D6505-B9A2-3A36-B9B6-3E3CF07A64AF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346B58B4-0D72-4C8B-9355-854FB5782278}" type="datetime4">
              <a:rPr lang="en-GB" smtClean="0"/>
              <a:t>26 August 2022</a:t>
            </a:fld>
            <a:endParaRPr lang="en-GB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B3924AB-56D4-343D-306B-195A924E9EF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5125" y="5792400"/>
            <a:ext cx="11460164" cy="298800"/>
          </a:xfrm>
        </p:spPr>
        <p:txBody>
          <a:bodyPr lIns="0" tIns="72000" rIns="0" bIns="72000" anchor="b">
            <a:noAutofit/>
          </a:bodyPr>
          <a:lstStyle>
            <a:lvl1pPr marL="0" indent="0">
              <a:buNone/>
              <a:defRPr sz="1200"/>
            </a:lvl1pPr>
            <a:lvl2pPr marL="357542" indent="0">
              <a:buNone/>
              <a:defRPr sz="1000"/>
            </a:lvl2pPr>
            <a:lvl3pPr marL="719982" indent="0">
              <a:buNone/>
              <a:defRPr sz="1000"/>
            </a:lvl3pPr>
            <a:lvl4pPr marL="1081424" indent="0">
              <a:buNone/>
              <a:defRPr sz="1000"/>
            </a:lvl4pPr>
            <a:lvl5pPr marL="1439964" indent="0">
              <a:buNone/>
              <a:defRPr sz="1000"/>
            </a:lvl5pPr>
          </a:lstStyle>
          <a:p>
            <a:pPr lvl="0"/>
            <a:r>
              <a:rPr lang="en-US"/>
              <a:t>Insert Source text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84351E-5906-1465-ED52-DA75D3630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125" y="242888"/>
            <a:ext cx="11460163" cy="43088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62BDBB70-10FD-DDED-C062-9AA92765646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5125" y="694950"/>
            <a:ext cx="11460164" cy="352800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400" i="0">
                <a:solidFill>
                  <a:schemeClr val="tx1"/>
                </a:solidFill>
                <a:latin typeface="+mn-lt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enter slide subtitle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DBDFC7D-EB75-1C71-FBB6-74679DF5FB23}"/>
              </a:ext>
            </a:extLst>
          </p:cNvPr>
          <p:cNvSpPr/>
          <p:nvPr userDrawn="1"/>
        </p:nvSpPr>
        <p:spPr>
          <a:xfrm>
            <a:off x="0" y="184645"/>
            <a:ext cx="264043" cy="559397"/>
          </a:xfrm>
          <a:custGeom>
            <a:avLst/>
            <a:gdLst>
              <a:gd name="connsiteX0" fmla="*/ 0 w 857257"/>
              <a:gd name="connsiteY0" fmla="*/ 0 h 1816170"/>
              <a:gd name="connsiteX1" fmla="*/ 841477 w 857257"/>
              <a:gd name="connsiteY1" fmla="*/ 890550 h 1816170"/>
              <a:gd name="connsiteX2" fmla="*/ 841477 w 857257"/>
              <a:gd name="connsiteY2" fmla="*/ 925611 h 1816170"/>
              <a:gd name="connsiteX3" fmla="*/ 0 w 857257"/>
              <a:gd name="connsiteY3" fmla="*/ 1816170 h 1816170"/>
              <a:gd name="connsiteX4" fmla="*/ 0 w 857257"/>
              <a:gd name="connsiteY4" fmla="*/ 0 h 1816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7257" h="1816170">
                <a:moveTo>
                  <a:pt x="0" y="0"/>
                </a:moveTo>
                <a:cubicBezTo>
                  <a:pt x="0" y="462811"/>
                  <a:pt x="301523" y="743293"/>
                  <a:pt x="841477" y="890550"/>
                </a:cubicBezTo>
                <a:cubicBezTo>
                  <a:pt x="862517" y="897560"/>
                  <a:pt x="862517" y="918601"/>
                  <a:pt x="841477" y="925611"/>
                </a:cubicBezTo>
                <a:cubicBezTo>
                  <a:pt x="301523" y="1072868"/>
                  <a:pt x="0" y="1353360"/>
                  <a:pt x="0" y="181617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041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DFB0EC8B-993B-9701-B3D4-2FBFA2652AA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1B7B165-5683-4F5F-9FF2-907EF7B970C8}" type="datetime4">
              <a:rPr lang="en-GB" smtClean="0"/>
              <a:t>26 August 2022</a:t>
            </a:fld>
            <a:endParaRPr lang="en-GB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F4B64CB0-473B-DCCB-4EF6-AD259672723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C70C223B-EC3F-01A9-ECD3-7E6A591C405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F9F533D-B52E-4A2F-BF72-0ADD2D94BD7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B3466546-C07E-BFBF-4B2F-E4D299013F56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64800" y="5792400"/>
            <a:ext cx="11460164" cy="298800"/>
          </a:xfrm>
        </p:spPr>
        <p:txBody>
          <a:bodyPr lIns="0" tIns="72000" rIns="0" bIns="72000" anchor="b">
            <a:noAutofit/>
          </a:bodyPr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  <a:lvl2pPr marL="357542" indent="0">
              <a:buNone/>
              <a:defRPr sz="1000"/>
            </a:lvl2pPr>
            <a:lvl3pPr marL="719982" indent="0">
              <a:buNone/>
              <a:defRPr sz="1000"/>
            </a:lvl3pPr>
            <a:lvl4pPr marL="1081424" indent="0">
              <a:buNone/>
              <a:defRPr sz="1000"/>
            </a:lvl4pPr>
            <a:lvl5pPr marL="1439964" indent="0">
              <a:buNone/>
              <a:defRPr sz="1000"/>
            </a:lvl5pPr>
          </a:lstStyle>
          <a:p>
            <a:pPr lvl="0"/>
            <a:r>
              <a:rPr lang="en-US"/>
              <a:t>Insert Source text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A8F5241F-6CBA-AE82-8AEE-138E90E20FA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7328" t="12162" r="1499" b="12843"/>
          <a:stretch/>
        </p:blipFill>
        <p:spPr>
          <a:xfrm>
            <a:off x="219299" y="6191252"/>
            <a:ext cx="1215582" cy="563804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70C54E86-8E74-E1E1-9919-BF95D8B21B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125" y="242888"/>
            <a:ext cx="11460163" cy="43088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5936C739-784E-0B16-D78E-DAACEC459BE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5125" y="694950"/>
            <a:ext cx="11460164" cy="352800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400" i="0">
                <a:solidFill>
                  <a:schemeClr val="bg1"/>
                </a:solidFill>
                <a:latin typeface="+mn-lt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enter slide subtitle</a:t>
            </a: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A8BE41CA-ABEC-55CB-D62E-31831DAD300E}"/>
              </a:ext>
            </a:extLst>
          </p:cNvPr>
          <p:cNvSpPr/>
          <p:nvPr userDrawn="1"/>
        </p:nvSpPr>
        <p:spPr>
          <a:xfrm>
            <a:off x="0" y="184645"/>
            <a:ext cx="264043" cy="559397"/>
          </a:xfrm>
          <a:custGeom>
            <a:avLst/>
            <a:gdLst>
              <a:gd name="connsiteX0" fmla="*/ 0 w 857257"/>
              <a:gd name="connsiteY0" fmla="*/ 0 h 1816170"/>
              <a:gd name="connsiteX1" fmla="*/ 841477 w 857257"/>
              <a:gd name="connsiteY1" fmla="*/ 890550 h 1816170"/>
              <a:gd name="connsiteX2" fmla="*/ 841477 w 857257"/>
              <a:gd name="connsiteY2" fmla="*/ 925611 h 1816170"/>
              <a:gd name="connsiteX3" fmla="*/ 0 w 857257"/>
              <a:gd name="connsiteY3" fmla="*/ 1816170 h 1816170"/>
              <a:gd name="connsiteX4" fmla="*/ 0 w 857257"/>
              <a:gd name="connsiteY4" fmla="*/ 0 h 1816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7257" h="1816170">
                <a:moveTo>
                  <a:pt x="0" y="0"/>
                </a:moveTo>
                <a:cubicBezTo>
                  <a:pt x="0" y="462811"/>
                  <a:pt x="301523" y="743293"/>
                  <a:pt x="841477" y="890550"/>
                </a:cubicBezTo>
                <a:cubicBezTo>
                  <a:pt x="862517" y="897560"/>
                  <a:pt x="862517" y="918601"/>
                  <a:pt x="841477" y="925611"/>
                </a:cubicBezTo>
                <a:cubicBezTo>
                  <a:pt x="301523" y="1072868"/>
                  <a:pt x="0" y="1353360"/>
                  <a:pt x="0" y="181617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7228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0C3EA56-5111-4037-9D95-99472C98B3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F44B5-6D56-4B59-9C1D-2022F9BFF5DA}" type="datetime4">
              <a:rPr lang="en-GB" smtClean="0"/>
              <a:t>26 August 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CE7BCF-23E0-421B-8A21-1CDDB16731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1F21D1-F1DD-4945-8EF8-43393EDC3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2A2858F-078E-2E59-C8A6-5102082DA34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5125" y="5792400"/>
            <a:ext cx="11460164" cy="298800"/>
          </a:xfrm>
        </p:spPr>
        <p:txBody>
          <a:bodyPr lIns="0" tIns="72000" rIns="0" bIns="72000" anchor="b">
            <a:noAutofit/>
          </a:bodyPr>
          <a:lstStyle>
            <a:lvl1pPr marL="0" indent="0">
              <a:buNone/>
              <a:defRPr sz="1200"/>
            </a:lvl1pPr>
            <a:lvl2pPr marL="357542" indent="0">
              <a:buNone/>
              <a:defRPr sz="1000"/>
            </a:lvl2pPr>
            <a:lvl3pPr marL="719982" indent="0">
              <a:buNone/>
              <a:defRPr sz="1000"/>
            </a:lvl3pPr>
            <a:lvl4pPr marL="1081424" indent="0">
              <a:buNone/>
              <a:defRPr sz="1000"/>
            </a:lvl4pPr>
            <a:lvl5pPr marL="1439964" indent="0">
              <a:buNone/>
              <a:defRPr sz="1000"/>
            </a:lvl5pPr>
          </a:lstStyle>
          <a:p>
            <a:pPr lvl="0"/>
            <a:r>
              <a:rPr lang="en-US"/>
              <a:t>Insert Source text</a:t>
            </a:r>
          </a:p>
        </p:txBody>
      </p:sp>
    </p:spTree>
    <p:extLst>
      <p:ext uri="{BB962C8B-B14F-4D97-AF65-F5344CB8AC3E}">
        <p14:creationId xmlns:p14="http://schemas.microsoft.com/office/powerpoint/2010/main" val="1448223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1F7EFD61-0B79-2619-1483-7B804B2C82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5125" y="3235800"/>
            <a:ext cx="11460163" cy="1260000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enter section header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BBC9BD8C-031D-7F0A-C46B-D38FB013678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5125" y="4514654"/>
            <a:ext cx="11460164" cy="475200"/>
          </a:xfrm>
          <a:prstGeom prst="rect">
            <a:avLst/>
          </a:prstGeom>
        </p:spPr>
        <p:txBody>
          <a:bodyPr wrap="square" lIns="0" tIns="0" rIns="0" bIns="0" anchor="t" anchorCtr="0">
            <a:norm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800" i="0">
                <a:solidFill>
                  <a:schemeClr val="tx2"/>
                </a:solidFill>
                <a:latin typeface="+mn-lt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enter section subtitle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0B01FA46-1D8D-93AD-9A24-7740D438F0B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7175" y="5967611"/>
            <a:ext cx="1401150" cy="422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966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7905DD1F-ADCE-21F5-3B42-348B73562E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5125" y="3235800"/>
            <a:ext cx="8651875" cy="1260000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enter section header title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1A65F606-CDCB-0367-61AA-199FECCB3A7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5125" y="4514654"/>
            <a:ext cx="8651876" cy="475200"/>
          </a:xfrm>
          <a:prstGeom prst="rect">
            <a:avLst/>
          </a:prstGeom>
        </p:spPr>
        <p:txBody>
          <a:bodyPr wrap="square" lIns="0" tIns="0" rIns="0" bIns="0" anchor="t" anchorCtr="0">
            <a:norm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800" i="0">
                <a:solidFill>
                  <a:schemeClr val="bg1"/>
                </a:solidFill>
                <a:latin typeface="+mn-lt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enter section subtitle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FE066BEF-B097-8826-7B68-974384A3DA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3772" t="25173" r="16016" b="28870"/>
          <a:stretch/>
        </p:blipFill>
        <p:spPr>
          <a:xfrm>
            <a:off x="322824" y="5861243"/>
            <a:ext cx="1586940" cy="585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752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1B20AFD6-6925-491B-B024-5E0A32A58D0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7590" t="25173" r="17185" b="31039"/>
          <a:stretch/>
        </p:blipFill>
        <p:spPr>
          <a:xfrm>
            <a:off x="152399" y="2073890"/>
            <a:ext cx="11992273" cy="453963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B90B266-F3BD-2613-5CB9-7E4A4FDFC416}"/>
              </a:ext>
            </a:extLst>
          </p:cNvPr>
          <p:cNvSpPr/>
          <p:nvPr userDrawn="1"/>
        </p:nvSpPr>
        <p:spPr bwMode="auto">
          <a:xfrm>
            <a:off x="11039475" y="164305"/>
            <a:ext cx="862012" cy="317500"/>
          </a:xfrm>
          <a:prstGeom prst="rect">
            <a:avLst/>
          </a:prstGeom>
          <a:noFill/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indent="0" algn="r" eaLnBrk="0" fontAlgn="auto" hangingPunct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itchFamily="34" charset="0"/>
              <a:buNone/>
            </a:pPr>
            <a:r>
              <a:rPr lang="en-GB" sz="1000" b="1" kern="0">
                <a:solidFill>
                  <a:srgbClr val="FFFFFF"/>
                </a:solidFill>
                <a:latin typeface="+mn-lt"/>
              </a:rPr>
              <a:t>gsk.com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F8659A8-C764-F3A5-40B7-A3CB7A35D23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094470" y="243283"/>
            <a:ext cx="159543" cy="159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936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DI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4A717EDF-9AA4-491F-3311-9F14A5CFB89C}"/>
              </a:ext>
            </a:extLst>
          </p:cNvPr>
          <p:cNvSpPr/>
          <p:nvPr userDrawn="1"/>
        </p:nvSpPr>
        <p:spPr bwMode="auto">
          <a:xfrm>
            <a:off x="523973" y="6107998"/>
            <a:ext cx="1806576" cy="50552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</a:pPr>
            <a:r>
              <a:rPr lang="en-US" sz="1800" b="1">
                <a:solidFill>
                  <a:schemeClr val="tx2"/>
                </a:solidFill>
              </a:rPr>
              <a:t>Owner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D4AC67F3-7D0E-A071-327B-17B446179DB8}"/>
              </a:ext>
            </a:extLst>
          </p:cNvPr>
          <p:cNvSpPr/>
          <p:nvPr userDrawn="1"/>
        </p:nvSpPr>
        <p:spPr bwMode="auto">
          <a:xfrm>
            <a:off x="523973" y="4557510"/>
            <a:ext cx="1806576" cy="14736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2600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</a:pPr>
            <a:r>
              <a:rPr lang="en-US" sz="1800" b="1">
                <a:solidFill>
                  <a:schemeClr val="tx2"/>
                </a:solidFill>
              </a:rPr>
              <a:t>Objectives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4E30BA3B-88CD-41DE-E089-7100E3E52AF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407432" y="4557510"/>
            <a:ext cx="9414362" cy="14736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lIns="180000" tIns="144000" rIns="180000" bIns="72000" anchor="t" anchorCtr="0">
            <a:normAutofit/>
          </a:bodyPr>
          <a:lstStyle>
            <a:lvl1pPr marL="342900" indent="-342900">
              <a:spcBef>
                <a:spcPts val="300"/>
              </a:spcBef>
              <a:spcAft>
                <a:spcPts val="300"/>
              </a:spcAft>
              <a:buSzPct val="100000"/>
              <a:buFont typeface="+mj-lt"/>
              <a:buAutoNum type="arabicPeriod"/>
              <a:defRPr sz="1200"/>
            </a:lvl1pPr>
            <a:lvl2pPr marL="357542" indent="0">
              <a:buNone/>
              <a:defRPr/>
            </a:lvl2pPr>
          </a:lstStyle>
          <a:p>
            <a:pPr lvl="0"/>
            <a:r>
              <a:rPr lang="en-US"/>
              <a:t>DECISION: To seek X’s [single point accountable decision maker] decision to implement A</a:t>
            </a:r>
            <a:br>
              <a:rPr lang="en-US"/>
            </a:br>
            <a:r>
              <a:rPr lang="en-US"/>
              <a:t>INPUT: To receive input to the proposed plan for B</a:t>
            </a:r>
            <a:br>
              <a:rPr lang="en-US"/>
            </a:br>
            <a:r>
              <a:rPr lang="en-US"/>
              <a:t>AWARENESS: To update XXX regarding C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DC6E06B6-BD9A-7A5E-5A90-56308009FF5E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2407432" y="6107998"/>
            <a:ext cx="9414362" cy="50552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lIns="180000" tIns="72000" rIns="180000" bIns="72000" anchor="ctr" anchorCtr="0">
            <a:normAutofit/>
          </a:bodyPr>
          <a:lstStyle>
            <a:lvl1pPr marL="0" indent="0">
              <a:buFont typeface="+mj-lt"/>
              <a:buNone/>
              <a:defRPr sz="1200"/>
            </a:lvl1pPr>
            <a:lvl2pPr marL="357542" indent="0">
              <a:buNone/>
              <a:defRPr/>
            </a:lvl2pPr>
          </a:lstStyle>
          <a:p>
            <a:pPr lvl="0"/>
            <a:r>
              <a:rPr lang="en-US"/>
              <a:t>Single person accountable for this topic / paper</a:t>
            </a:r>
          </a:p>
        </p:txBody>
      </p:sp>
      <p:sp>
        <p:nvSpPr>
          <p:cNvPr id="23" name="Text Placeholder 6">
            <a:extLst>
              <a:ext uri="{FF2B5EF4-FFF2-40B4-BE49-F238E27FC236}">
                <a16:creationId xmlns:a16="http://schemas.microsoft.com/office/drawing/2014/main" id="{472F201F-277F-F24E-085D-8160B5FF4CE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23973" y="4990763"/>
            <a:ext cx="1806576" cy="1040352"/>
          </a:xfrm>
          <a:prstGeom prst="rect">
            <a:avLst/>
          </a:prstGeom>
          <a:noFill/>
          <a:ln>
            <a:noFill/>
          </a:ln>
        </p:spPr>
        <p:txBody>
          <a:bodyPr lIns="72000" tIns="0" rIns="0" bIns="0" anchor="ctr" anchorCtr="0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+mj-lt"/>
              <a:buNone/>
              <a:defRPr sz="1200">
                <a:solidFill>
                  <a:schemeClr val="bg2"/>
                </a:solidFill>
              </a:defRPr>
            </a:lvl1pPr>
            <a:lvl2pPr marL="357542" indent="0">
              <a:buNone/>
              <a:defRPr/>
            </a:lvl2pPr>
          </a:lstStyle>
          <a:p>
            <a:pPr lvl="0"/>
            <a:r>
              <a:rPr lang="en-US"/>
              <a:t>Up to 5 clear, focused objectives </a:t>
            </a:r>
            <a:br>
              <a:rPr lang="en-US"/>
            </a:br>
            <a:r>
              <a:rPr lang="en-US"/>
              <a:t>(</a:t>
            </a:r>
            <a:r>
              <a:rPr lang="en-US" err="1"/>
              <a:t>i</a:t>
            </a:r>
            <a:r>
              <a:rPr lang="en-US"/>
              <a:t>) for decision, </a:t>
            </a:r>
            <a:br>
              <a:rPr lang="en-US"/>
            </a:br>
            <a:r>
              <a:rPr lang="en-US"/>
              <a:t>(ii) for input </a:t>
            </a:r>
            <a:br>
              <a:rPr lang="en-US"/>
            </a:br>
            <a:r>
              <a:rPr lang="en-US"/>
              <a:t>(iii) for awareness</a:t>
            </a:r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4E683597-5ADE-F2A0-A01C-FD8E476ABB8B}"/>
              </a:ext>
            </a:extLst>
          </p:cNvPr>
          <p:cNvSpPr/>
          <p:nvPr userDrawn="1"/>
        </p:nvSpPr>
        <p:spPr>
          <a:xfrm>
            <a:off x="0" y="4842854"/>
            <a:ext cx="426190" cy="902918"/>
          </a:xfrm>
          <a:custGeom>
            <a:avLst/>
            <a:gdLst>
              <a:gd name="connsiteX0" fmla="*/ 0 w 857257"/>
              <a:gd name="connsiteY0" fmla="*/ 0 h 1816170"/>
              <a:gd name="connsiteX1" fmla="*/ 841477 w 857257"/>
              <a:gd name="connsiteY1" fmla="*/ 890550 h 1816170"/>
              <a:gd name="connsiteX2" fmla="*/ 841477 w 857257"/>
              <a:gd name="connsiteY2" fmla="*/ 925611 h 1816170"/>
              <a:gd name="connsiteX3" fmla="*/ 0 w 857257"/>
              <a:gd name="connsiteY3" fmla="*/ 1816170 h 1816170"/>
              <a:gd name="connsiteX4" fmla="*/ 0 w 857257"/>
              <a:gd name="connsiteY4" fmla="*/ 0 h 1816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7257" h="1816170">
                <a:moveTo>
                  <a:pt x="0" y="0"/>
                </a:moveTo>
                <a:cubicBezTo>
                  <a:pt x="0" y="462811"/>
                  <a:pt x="301523" y="743293"/>
                  <a:pt x="841477" y="890550"/>
                </a:cubicBezTo>
                <a:cubicBezTo>
                  <a:pt x="862517" y="897560"/>
                  <a:pt x="862517" y="918601"/>
                  <a:pt x="841477" y="925611"/>
                </a:cubicBezTo>
                <a:cubicBezTo>
                  <a:pt x="301523" y="1072868"/>
                  <a:pt x="0" y="1353360"/>
                  <a:pt x="0" y="181617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65F316B-6E9C-D66E-FE22-B16477918817}"/>
              </a:ext>
            </a:extLst>
          </p:cNvPr>
          <p:cNvSpPr/>
          <p:nvPr userDrawn="1"/>
        </p:nvSpPr>
        <p:spPr bwMode="auto">
          <a:xfrm>
            <a:off x="11039475" y="164305"/>
            <a:ext cx="862012" cy="317500"/>
          </a:xfrm>
          <a:prstGeom prst="rect">
            <a:avLst/>
          </a:prstGeom>
          <a:noFill/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indent="0" algn="r" eaLnBrk="0" fontAlgn="auto" hangingPunct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itchFamily="34" charset="0"/>
              <a:buNone/>
            </a:pPr>
            <a:r>
              <a:rPr lang="en-GB" sz="1000" b="1" kern="0">
                <a:solidFill>
                  <a:schemeClr val="tx2"/>
                </a:solidFill>
                <a:latin typeface="+mn-lt"/>
              </a:rPr>
              <a:t>gsk.com</a:t>
            </a: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7E4B35B0-1B56-815F-BA6C-0E89CBE6AA6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094470" y="243283"/>
            <a:ext cx="159543" cy="159543"/>
          </a:xfrm>
          <a:prstGeom prst="rect">
            <a:avLst/>
          </a:prstGeom>
        </p:spPr>
      </p:pic>
      <p:sp>
        <p:nvSpPr>
          <p:cNvPr id="22" name="Text Placeholder 8">
            <a:extLst>
              <a:ext uri="{FF2B5EF4-FFF2-40B4-BE49-F238E27FC236}">
                <a16:creationId xmlns:a16="http://schemas.microsoft.com/office/drawing/2014/main" id="{7A99F019-A435-B954-ABA9-68CA4DD19B21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01650" y="230188"/>
            <a:ext cx="1817688" cy="163512"/>
          </a:xfrm>
        </p:spPr>
        <p:txBody>
          <a:bodyPr lIns="0" tIns="72000" rIns="0" bIns="72000" anchor="ctr">
            <a:noAutofit/>
          </a:bodyPr>
          <a:lstStyle>
            <a:lvl1pPr marL="0" indent="0">
              <a:buNone/>
              <a:defRPr sz="1000" b="1">
                <a:solidFill>
                  <a:schemeClr val="tx2"/>
                </a:solidFill>
              </a:defRPr>
            </a:lvl1pPr>
            <a:lvl2pPr marL="357542" indent="0">
              <a:buNone/>
              <a:defRPr>
                <a:solidFill>
                  <a:schemeClr val="bg1"/>
                </a:solidFill>
              </a:defRPr>
            </a:lvl2pPr>
            <a:lvl3pPr marL="719982" indent="0">
              <a:buNone/>
              <a:defRPr>
                <a:solidFill>
                  <a:schemeClr val="bg1"/>
                </a:solidFill>
              </a:defRPr>
            </a:lvl3pPr>
            <a:lvl4pPr marL="1081424" indent="0">
              <a:buNone/>
              <a:defRPr>
                <a:solidFill>
                  <a:schemeClr val="bg1"/>
                </a:solidFill>
              </a:defRPr>
            </a:lvl4pPr>
            <a:lvl5pPr marL="1439964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insert date</a:t>
            </a:r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id="{8B53D05A-F4B0-150E-FE9F-AB4DED26676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44399" y="2100263"/>
            <a:ext cx="5303202" cy="159861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01832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ARNING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B03810C-0168-8013-6BD1-DF4493DB8F41}"/>
              </a:ext>
            </a:extLst>
          </p:cNvPr>
          <p:cNvSpPr/>
          <p:nvPr userDrawn="1"/>
        </p:nvSpPr>
        <p:spPr bwMode="auto">
          <a:xfrm>
            <a:off x="242888" y="242888"/>
            <a:ext cx="11704637" cy="5848350"/>
          </a:xfrm>
          <a:prstGeom prst="rect">
            <a:avLst/>
          </a:prstGeom>
          <a:noFill/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</a:pPr>
            <a:r>
              <a:rPr lang="en-GB" sz="9600" kern="0">
                <a:solidFill>
                  <a:schemeClr val="bg1"/>
                </a:solidFill>
              </a:rPr>
              <a:t>Do not use </a:t>
            </a:r>
            <a:br>
              <a:rPr lang="en-GB" sz="9600" kern="0">
                <a:solidFill>
                  <a:schemeClr val="bg1"/>
                </a:solidFill>
              </a:rPr>
            </a:br>
            <a:r>
              <a:rPr lang="en-GB" sz="9600" kern="0">
                <a:solidFill>
                  <a:schemeClr val="bg1"/>
                </a:solidFill>
              </a:rPr>
              <a:t>layouts that appear </a:t>
            </a:r>
            <a:br>
              <a:rPr lang="en-GB" sz="9600" kern="0">
                <a:solidFill>
                  <a:schemeClr val="bg1"/>
                </a:solidFill>
              </a:rPr>
            </a:br>
            <a:r>
              <a:rPr lang="en-GB" sz="9600" kern="0">
                <a:solidFill>
                  <a:schemeClr val="bg1"/>
                </a:solidFill>
              </a:rPr>
              <a:t>after this point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1AFE542C-8ECE-F9C9-8F96-80B2751FAA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7328" t="12162" r="1499" b="12843"/>
          <a:stretch/>
        </p:blipFill>
        <p:spPr>
          <a:xfrm>
            <a:off x="90711" y="6207919"/>
            <a:ext cx="1215582" cy="563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819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Master heading style</a:t>
            </a:r>
            <a:endParaRPr lang="en-GB"/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29" hasCustomPrompt="1"/>
          </p:nvPr>
        </p:nvSpPr>
        <p:spPr>
          <a:xfrm>
            <a:off x="478869" y="924738"/>
            <a:ext cx="10104000" cy="369332"/>
          </a:xfrm>
          <a:prstGeom prst="rect">
            <a:avLst/>
          </a:prstGeom>
        </p:spPr>
        <p:txBody>
          <a:bodyPr lIns="0" anchor="t" anchorCtr="0">
            <a:no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Arial" pitchFamily="34" charset="0"/>
              <a:buNone/>
              <a:tabLst/>
              <a:defRPr sz="2133" i="0">
                <a:latin typeface="+mn-lt"/>
              </a:defRPr>
            </a:lvl1pPr>
            <a:lvl2pPr marL="361942" indent="0">
              <a:buNone/>
              <a:defRPr/>
            </a:lvl2pPr>
            <a:lvl3pPr marL="711182" indent="0">
              <a:buNone/>
              <a:defRPr/>
            </a:lvl3pPr>
            <a:lvl4pPr marL="1087939" indent="0">
              <a:buNone/>
              <a:defRPr/>
            </a:lvl4pPr>
            <a:lvl5pPr marL="1473163" indent="0">
              <a:buNone/>
              <a:defRPr/>
            </a:lvl5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Arial" pitchFamily="34" charset="0"/>
              <a:buNone/>
              <a:tabLst/>
              <a:defRPr/>
            </a:pPr>
            <a:r>
              <a:rPr lang="en-GB"/>
              <a:t>Supporting heading</a:t>
            </a:r>
            <a:r>
              <a:rPr lang="en-US"/>
              <a:t> here if required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30"/>
          </p:nvPr>
        </p:nvSpPr>
        <p:spPr/>
        <p:txBody>
          <a:bodyPr/>
          <a:lstStyle/>
          <a:p>
            <a:pPr algn="ctr"/>
            <a:r>
              <a:rPr lang="en-US"/>
              <a:t>Insert your date / confidentiality text here</a:t>
            </a:r>
            <a:endParaRPr lang="en-GB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16x9 core template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59590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/SPAD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0AC59E1C-A015-4BA4-AB7D-EC00F37B815F}"/>
              </a:ext>
            </a:extLst>
          </p:cNvPr>
          <p:cNvSpPr/>
          <p:nvPr userDrawn="1"/>
        </p:nvSpPr>
        <p:spPr bwMode="auto">
          <a:xfrm>
            <a:off x="365126" y="1307574"/>
            <a:ext cx="1806576" cy="13965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2600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</a:pPr>
            <a:r>
              <a:rPr lang="en-US" sz="1600" b="1">
                <a:solidFill>
                  <a:schemeClr val="tx2"/>
                </a:solidFill>
              </a:rPr>
              <a:t>Objectives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4EBA022-30B3-B17F-5D7C-3A3D869D35FA}"/>
              </a:ext>
            </a:extLst>
          </p:cNvPr>
          <p:cNvSpPr>
            <a:spLocks/>
          </p:cNvSpPr>
          <p:nvPr userDrawn="1"/>
        </p:nvSpPr>
        <p:spPr bwMode="auto">
          <a:xfrm>
            <a:off x="365126" y="2778690"/>
            <a:ext cx="1806576" cy="13965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2600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</a:pPr>
            <a:r>
              <a:rPr lang="en-US" sz="1600" b="1">
                <a:solidFill>
                  <a:schemeClr val="tx2"/>
                </a:solidFill>
              </a:rPr>
              <a:t>Key questions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F5A742C-A049-77AC-C2E5-4272D118CC96}"/>
              </a:ext>
            </a:extLst>
          </p:cNvPr>
          <p:cNvSpPr>
            <a:spLocks/>
          </p:cNvSpPr>
          <p:nvPr userDrawn="1"/>
        </p:nvSpPr>
        <p:spPr bwMode="auto">
          <a:xfrm>
            <a:off x="365126" y="4249806"/>
            <a:ext cx="1806576" cy="13965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2600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</a:pPr>
            <a:r>
              <a:rPr lang="en-US" sz="1600" b="1">
                <a:solidFill>
                  <a:schemeClr val="tx2"/>
                </a:solidFill>
              </a:rPr>
              <a:t>Next steps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66507E6-44A7-B4B5-33F1-9F0C0DC0FDE1}"/>
              </a:ext>
            </a:extLst>
          </p:cNvPr>
          <p:cNvSpPr/>
          <p:nvPr userDrawn="1"/>
        </p:nvSpPr>
        <p:spPr bwMode="auto">
          <a:xfrm>
            <a:off x="365126" y="5720922"/>
            <a:ext cx="1806576" cy="3633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7200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</a:pPr>
            <a:r>
              <a:rPr lang="en-US" sz="1600" b="1">
                <a:solidFill>
                  <a:schemeClr val="tx2"/>
                </a:solidFill>
              </a:rPr>
              <a:t>Owner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B773ECA-2D04-B6E9-1FB4-377F08AA5D1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976886-926E-8975-E95D-5BCD6F82EEE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5E9B4D-B613-11AE-72F8-5A0C3EBFD95A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346B58B4-0D72-4C8B-9355-854FB5782278}" type="datetime4">
              <a:rPr lang="en-GB" smtClean="0"/>
              <a:t>26 August 2022</a:t>
            </a:fld>
            <a:endParaRPr lang="en-GB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5ABB6F2-78D4-BCC3-D950-5FAF7FCB8F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5126" y="242888"/>
            <a:ext cx="7554912" cy="430887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add topic / paper title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FA46E8B4-4C83-8DD1-80BB-CC03BD24AFC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5125" y="694950"/>
            <a:ext cx="7554913" cy="352800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400" i="0">
                <a:solidFill>
                  <a:schemeClr val="tx1"/>
                </a:solidFill>
                <a:latin typeface="+mn-lt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enter slide subtitle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E19B5E4-F2A8-7F44-855D-F41DDE3B3D9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172450" y="694948"/>
            <a:ext cx="3649661" cy="352801"/>
          </a:xfrm>
        </p:spPr>
        <p:txBody>
          <a:bodyPr lIns="0" tIns="0" rIns="0" bIns="18000" anchor="b" anchorCtr="0">
            <a:noAutofit/>
          </a:bodyPr>
          <a:lstStyle>
            <a:lvl1pPr marL="0" indent="0" algn="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insert date of session </a:t>
            </a:r>
          </a:p>
        </p:txBody>
      </p:sp>
      <p:sp>
        <p:nvSpPr>
          <p:cNvPr id="23" name="Text Placeholder 6">
            <a:extLst>
              <a:ext uri="{FF2B5EF4-FFF2-40B4-BE49-F238E27FC236}">
                <a16:creationId xmlns:a16="http://schemas.microsoft.com/office/drawing/2014/main" id="{472F201F-277F-F24E-085D-8160B5FF4CE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65126" y="1777158"/>
            <a:ext cx="1695450" cy="926921"/>
          </a:xfrm>
          <a:prstGeom prst="rect">
            <a:avLst/>
          </a:prstGeom>
          <a:noFill/>
          <a:ln>
            <a:noFill/>
          </a:ln>
        </p:spPr>
        <p:txBody>
          <a:bodyPr lIns="72000" tIns="0" rIns="0" bIns="0" anchor="ctr" anchorCtr="0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+mj-lt"/>
              <a:buNone/>
              <a:defRPr sz="1200">
                <a:solidFill>
                  <a:schemeClr val="bg2"/>
                </a:solidFill>
              </a:defRPr>
            </a:lvl1pPr>
            <a:lvl2pPr marL="357542" indent="0">
              <a:buNone/>
              <a:defRPr/>
            </a:lvl2pPr>
          </a:lstStyle>
          <a:p>
            <a:pPr lvl="0"/>
            <a:r>
              <a:rPr lang="en-US"/>
              <a:t>Up to 5 clear, focused objectives </a:t>
            </a:r>
            <a:br>
              <a:rPr lang="en-US"/>
            </a:br>
            <a:r>
              <a:rPr lang="en-US"/>
              <a:t>(</a:t>
            </a:r>
            <a:r>
              <a:rPr lang="en-US" err="1"/>
              <a:t>i</a:t>
            </a:r>
            <a:r>
              <a:rPr lang="en-US"/>
              <a:t>) for decision, </a:t>
            </a:r>
            <a:br>
              <a:rPr lang="en-US"/>
            </a:br>
            <a:r>
              <a:rPr lang="en-US"/>
              <a:t>(ii) for input </a:t>
            </a:r>
            <a:br>
              <a:rPr lang="en-US"/>
            </a:br>
            <a:r>
              <a:rPr lang="en-US"/>
              <a:t>(iii) for awareness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BD6FC89-B057-E6C5-C8EA-1FC8CB31B6CA}"/>
              </a:ext>
            </a:extLst>
          </p:cNvPr>
          <p:cNvSpPr/>
          <p:nvPr userDrawn="1"/>
        </p:nvSpPr>
        <p:spPr bwMode="auto">
          <a:xfrm>
            <a:off x="8172450" y="242888"/>
            <a:ext cx="3654425" cy="452059"/>
          </a:xfrm>
          <a:prstGeom prst="rect">
            <a:avLst/>
          </a:prstGeom>
          <a:noFill/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5400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</a:pPr>
            <a:r>
              <a:rPr lang="en-US" sz="1800" b="1" kern="0">
                <a:solidFill>
                  <a:schemeClr val="tx2"/>
                </a:solidFill>
              </a:rPr>
              <a:t>Session date:</a:t>
            </a:r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B166E02B-F260-FEAF-DDEB-67922AA11E6E}"/>
              </a:ext>
            </a:extLst>
          </p:cNvPr>
          <p:cNvSpPr>
            <a:spLocks noGrp="1"/>
          </p:cNvSpPr>
          <p:nvPr userDrawn="1">
            <p:ph type="body" sz="quarter" idx="37" hasCustomPrompt="1"/>
          </p:nvPr>
        </p:nvSpPr>
        <p:spPr>
          <a:xfrm>
            <a:off x="365126" y="3337172"/>
            <a:ext cx="1695450" cy="838023"/>
          </a:xfrm>
          <a:prstGeom prst="rect">
            <a:avLst/>
          </a:prstGeom>
          <a:noFill/>
          <a:ln>
            <a:noFill/>
          </a:ln>
        </p:spPr>
        <p:txBody>
          <a:bodyPr lIns="72000" tIns="0" rIns="0" bIns="0" anchor="ctr" anchorCtr="0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+mj-lt"/>
              <a:buNone/>
              <a:defRPr sz="1200">
                <a:solidFill>
                  <a:schemeClr val="bg2"/>
                </a:solidFill>
              </a:defRPr>
            </a:lvl1pPr>
            <a:lvl2pPr marL="357542" indent="0">
              <a:buNone/>
              <a:defRPr/>
            </a:lvl2pPr>
          </a:lstStyle>
          <a:p>
            <a:pPr lvl="0"/>
            <a:r>
              <a:rPr lang="en-US"/>
              <a:t>Up to 5 key questions to be addressed at the meeting</a:t>
            </a:r>
          </a:p>
        </p:txBody>
      </p:sp>
      <p:sp>
        <p:nvSpPr>
          <p:cNvPr id="90" name="Freeform: Shape 89">
            <a:extLst>
              <a:ext uri="{FF2B5EF4-FFF2-40B4-BE49-F238E27FC236}">
                <a16:creationId xmlns:a16="http://schemas.microsoft.com/office/drawing/2014/main" id="{9EA22563-2363-AB1F-DC9F-7A5457933645}"/>
              </a:ext>
            </a:extLst>
          </p:cNvPr>
          <p:cNvSpPr/>
          <p:nvPr userDrawn="1"/>
        </p:nvSpPr>
        <p:spPr>
          <a:xfrm>
            <a:off x="0" y="184645"/>
            <a:ext cx="264043" cy="559397"/>
          </a:xfrm>
          <a:custGeom>
            <a:avLst/>
            <a:gdLst>
              <a:gd name="connsiteX0" fmla="*/ 0 w 857257"/>
              <a:gd name="connsiteY0" fmla="*/ 0 h 1816170"/>
              <a:gd name="connsiteX1" fmla="*/ 841477 w 857257"/>
              <a:gd name="connsiteY1" fmla="*/ 890550 h 1816170"/>
              <a:gd name="connsiteX2" fmla="*/ 841477 w 857257"/>
              <a:gd name="connsiteY2" fmla="*/ 925611 h 1816170"/>
              <a:gd name="connsiteX3" fmla="*/ 0 w 857257"/>
              <a:gd name="connsiteY3" fmla="*/ 1816170 h 1816170"/>
              <a:gd name="connsiteX4" fmla="*/ 0 w 857257"/>
              <a:gd name="connsiteY4" fmla="*/ 0 h 1816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7257" h="1816170">
                <a:moveTo>
                  <a:pt x="0" y="0"/>
                </a:moveTo>
                <a:cubicBezTo>
                  <a:pt x="0" y="462811"/>
                  <a:pt x="301523" y="743293"/>
                  <a:pt x="841477" y="890550"/>
                </a:cubicBezTo>
                <a:cubicBezTo>
                  <a:pt x="862517" y="897560"/>
                  <a:pt x="862517" y="918601"/>
                  <a:pt x="841477" y="925611"/>
                </a:cubicBezTo>
                <a:cubicBezTo>
                  <a:pt x="301523" y="1072868"/>
                  <a:pt x="0" y="1353360"/>
                  <a:pt x="0" y="181617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id="{82C5C591-14F5-449A-187A-1D9A683E961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2260405" y="1307574"/>
            <a:ext cx="9557738" cy="13965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lIns="180000" tIns="144000" rIns="0" bIns="72000" anchor="t" anchorCtr="0">
            <a:normAutofit/>
          </a:bodyPr>
          <a:lstStyle>
            <a:lvl1pPr marL="342900" indent="-342900">
              <a:spcBef>
                <a:spcPts val="300"/>
              </a:spcBef>
              <a:spcAft>
                <a:spcPts val="300"/>
              </a:spcAft>
              <a:buSzPct val="100000"/>
              <a:buFont typeface="+mj-lt"/>
              <a:buAutoNum type="arabicPeriod"/>
              <a:defRPr sz="1200"/>
            </a:lvl1pPr>
            <a:lvl2pPr marL="357542" indent="0">
              <a:buNone/>
              <a:defRPr/>
            </a:lvl2pPr>
          </a:lstStyle>
          <a:p>
            <a:pPr lvl="0"/>
            <a:r>
              <a:rPr lang="en-US"/>
              <a:t>DECISION: To seek X’s [single point accountable decision maker] decision to implement A</a:t>
            </a:r>
            <a:br>
              <a:rPr lang="en-US"/>
            </a:br>
            <a:r>
              <a:rPr lang="en-US"/>
              <a:t>INPUT: To receive input to the proposed plan for B</a:t>
            </a:r>
            <a:br>
              <a:rPr lang="en-US"/>
            </a:br>
            <a:r>
              <a:rPr lang="en-US"/>
              <a:t>AWARENESS: To update XXX regarding C</a:t>
            </a: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id="{54077D3A-2E14-68B6-5E16-413475F36C3A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2260405" y="2778690"/>
            <a:ext cx="9557738" cy="13965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lIns="180000" tIns="144000" rIns="0" bIns="72000" anchor="t" anchorCtr="0">
            <a:normAutofit/>
          </a:bodyPr>
          <a:lstStyle>
            <a:lvl1pPr marL="342900" indent="-342900">
              <a:spcBef>
                <a:spcPts val="300"/>
              </a:spcBef>
              <a:spcAft>
                <a:spcPts val="300"/>
              </a:spcAft>
              <a:buSzPct val="100000"/>
              <a:buFont typeface="+mj-lt"/>
              <a:buAutoNum type="arabicPeriod"/>
              <a:defRPr sz="1200"/>
            </a:lvl1pPr>
            <a:lvl2pPr marL="357542" indent="0">
              <a:buNone/>
              <a:defRPr/>
            </a:lvl2pPr>
          </a:lstStyle>
          <a:p>
            <a:pPr lvl="0"/>
            <a:r>
              <a:rPr lang="en-US"/>
              <a:t>Does XXX have further input on the proposals set out or require additional information?</a:t>
            </a:r>
            <a:br>
              <a:rPr lang="en-US"/>
            </a:br>
            <a:r>
              <a:rPr lang="en-US"/>
              <a:t>Is XXX supportive of the recommendation to x, y, z?</a:t>
            </a:r>
            <a:br>
              <a:rPr lang="en-US"/>
            </a:br>
            <a:r>
              <a:rPr lang="en-US"/>
              <a:t>Does XXX support the approach outlined to x, y, z?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id="{5DE7D720-AF89-6DE4-D2E5-33C7B01B7E9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2260405" y="4249806"/>
            <a:ext cx="9557738" cy="13965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lIns="180000" tIns="144000" rIns="0" bIns="72000" anchor="t" anchorCtr="0">
            <a:normAutofit/>
          </a:bodyPr>
          <a:lstStyle>
            <a:lvl1pPr marL="342900" indent="-342900">
              <a:spcBef>
                <a:spcPts val="300"/>
              </a:spcBef>
              <a:spcAft>
                <a:spcPts val="300"/>
              </a:spcAft>
              <a:buSzPct val="100000"/>
              <a:buFont typeface="+mj-lt"/>
              <a:buAutoNum type="arabicPeriod"/>
              <a:defRPr sz="1200"/>
            </a:lvl1pPr>
            <a:lvl2pPr marL="357542" indent="0">
              <a:buNone/>
              <a:defRPr/>
            </a:lvl2pPr>
          </a:lstStyle>
          <a:p>
            <a:pPr lvl="0"/>
            <a:r>
              <a:rPr lang="en-US"/>
              <a:t>Key steps following XXX review / decision</a:t>
            </a:r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id="{8C53FB3B-975B-80D5-29B3-81DC27DCAC8F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260405" y="5720922"/>
            <a:ext cx="9557738" cy="3633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lIns="180000" tIns="36000" rIns="0" bIns="36000" anchor="ctr" anchorCtr="0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SzPct val="100000"/>
              <a:buFont typeface="+mj-lt"/>
              <a:buNone/>
              <a:defRPr sz="1200"/>
            </a:lvl1pPr>
            <a:lvl2pPr marL="357542" indent="0">
              <a:buNone/>
              <a:defRPr/>
            </a:lvl2pPr>
          </a:lstStyle>
          <a:p>
            <a:pPr lvl="0"/>
            <a:r>
              <a:rPr lang="en-US"/>
              <a:t>Single person accountable for this topic / paper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62571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E000430-8A32-4EA0-BAD1-A7727B812F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542794-638D-4328-B0BC-C610FB243ADC}" type="datetime4">
              <a:rPr lang="en-GB" smtClean="0"/>
              <a:t>26 August 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06E0BB-62AD-47AF-909C-4F33FB5616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3CEE5C-8451-457A-BD36-F438731DB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61071252-BD8E-4D3D-BF35-8427544DDF4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13176" y="242888"/>
            <a:ext cx="6712112" cy="5848350"/>
          </a:xfrm>
        </p:spPr>
        <p:txBody>
          <a:bodyPr lIns="0" tIns="180000" rIns="0" bIns="180000" anchor="t">
            <a:noAutofit/>
          </a:bodyPr>
          <a:lstStyle>
            <a:lvl1pPr marL="720000" indent="-720000">
              <a:spcBef>
                <a:spcPts val="1200"/>
              </a:spcBef>
              <a:spcAft>
                <a:spcPts val="1200"/>
              </a:spcAft>
              <a:buClr>
                <a:schemeClr val="tx2"/>
              </a:buClr>
              <a:buSzPct val="100000"/>
              <a:buFont typeface="+mj-lt"/>
              <a:buAutoNum type="arabicPeriod"/>
              <a:defRPr sz="2800"/>
            </a:lvl1pPr>
            <a:lvl2pPr marL="814742" indent="-457200">
              <a:buClr>
                <a:schemeClr val="tx2"/>
              </a:buClr>
              <a:buFont typeface="+mj-lt"/>
              <a:buAutoNum type="arabicPeriod"/>
              <a:defRPr/>
            </a:lvl2pPr>
            <a:lvl3pPr marL="1177182" indent="-457200">
              <a:buClr>
                <a:schemeClr val="tx2"/>
              </a:buClr>
              <a:buFont typeface="+mj-lt"/>
              <a:buAutoNum type="arabicPeriod"/>
              <a:defRPr/>
            </a:lvl3pPr>
            <a:lvl4pPr>
              <a:buClr>
                <a:schemeClr val="tx2"/>
              </a:buClr>
              <a:buFont typeface="+mj-lt"/>
              <a:buAutoNum type="arabicPeriod"/>
              <a:defRPr/>
            </a:lvl4pPr>
            <a:lvl5pPr>
              <a:buClr>
                <a:schemeClr val="tx2"/>
              </a:buClr>
              <a:buFont typeface="+mj-lt"/>
              <a:buAutoNum type="arabicPeriod"/>
              <a:defRPr/>
            </a:lvl5pPr>
          </a:lstStyle>
          <a:p>
            <a:pPr lvl="0"/>
            <a:r>
              <a:rPr lang="en-GB"/>
              <a:t>Agenda point 1, add text here.</a:t>
            </a:r>
            <a:br>
              <a:rPr lang="en-GB"/>
            </a:br>
            <a:r>
              <a:rPr lang="en-GB"/>
              <a:t>Agenda point 2, add text here.</a:t>
            </a:r>
            <a:br>
              <a:rPr lang="en-GB"/>
            </a:br>
            <a:r>
              <a:rPr lang="en-GB"/>
              <a:t>Agenda point 3, add text here.</a:t>
            </a:r>
            <a:br>
              <a:rPr lang="en-GB"/>
            </a:br>
            <a:r>
              <a:rPr lang="en-GB"/>
              <a:t>Agenda point 4, add text here.</a:t>
            </a:r>
            <a:br>
              <a:rPr lang="en-GB"/>
            </a:br>
            <a:r>
              <a:rPr lang="en-GB"/>
              <a:t>Agenda point 5, add text here.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630E13A-9E76-B161-1416-CBE84BD228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126" y="242888"/>
            <a:ext cx="4748050" cy="43088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2202868D-ACDF-6434-3575-872690D6A78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5125" y="694950"/>
            <a:ext cx="4748050" cy="352800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400" i="0">
                <a:solidFill>
                  <a:schemeClr val="tx1"/>
                </a:solidFill>
                <a:latin typeface="+mn-lt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enter slide subtitle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674B05C-AADA-DE64-7CCE-6E374DE8A947}"/>
              </a:ext>
            </a:extLst>
          </p:cNvPr>
          <p:cNvSpPr/>
          <p:nvPr userDrawn="1"/>
        </p:nvSpPr>
        <p:spPr>
          <a:xfrm>
            <a:off x="0" y="184645"/>
            <a:ext cx="264043" cy="559397"/>
          </a:xfrm>
          <a:custGeom>
            <a:avLst/>
            <a:gdLst>
              <a:gd name="connsiteX0" fmla="*/ 0 w 857257"/>
              <a:gd name="connsiteY0" fmla="*/ 0 h 1816170"/>
              <a:gd name="connsiteX1" fmla="*/ 841477 w 857257"/>
              <a:gd name="connsiteY1" fmla="*/ 890550 h 1816170"/>
              <a:gd name="connsiteX2" fmla="*/ 841477 w 857257"/>
              <a:gd name="connsiteY2" fmla="*/ 925611 h 1816170"/>
              <a:gd name="connsiteX3" fmla="*/ 0 w 857257"/>
              <a:gd name="connsiteY3" fmla="*/ 1816170 h 1816170"/>
              <a:gd name="connsiteX4" fmla="*/ 0 w 857257"/>
              <a:gd name="connsiteY4" fmla="*/ 0 h 1816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7257" h="1816170">
                <a:moveTo>
                  <a:pt x="0" y="0"/>
                </a:moveTo>
                <a:cubicBezTo>
                  <a:pt x="0" y="462811"/>
                  <a:pt x="301523" y="743293"/>
                  <a:pt x="841477" y="890550"/>
                </a:cubicBezTo>
                <a:cubicBezTo>
                  <a:pt x="862517" y="897560"/>
                  <a:pt x="862517" y="918601"/>
                  <a:pt x="841477" y="925611"/>
                </a:cubicBezTo>
                <a:cubicBezTo>
                  <a:pt x="301523" y="1072868"/>
                  <a:pt x="0" y="1353360"/>
                  <a:pt x="0" y="181617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80473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0DD48070-D695-60C2-898C-9832D9369B0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65125" y="1311162"/>
            <a:ext cx="11460164" cy="4484800"/>
          </a:xfrm>
          <a:custGeom>
            <a:avLst/>
            <a:gdLst>
              <a:gd name="connsiteX0" fmla="*/ 185682 w 11460164"/>
              <a:gd name="connsiteY0" fmla="*/ 0 h 4484800"/>
              <a:gd name="connsiteX1" fmla="*/ 11274482 w 11460164"/>
              <a:gd name="connsiteY1" fmla="*/ 0 h 4484800"/>
              <a:gd name="connsiteX2" fmla="*/ 11460164 w 11460164"/>
              <a:gd name="connsiteY2" fmla="*/ 185682 h 4484800"/>
              <a:gd name="connsiteX3" fmla="*/ 11460164 w 11460164"/>
              <a:gd name="connsiteY3" fmla="*/ 456183 h 4484800"/>
              <a:gd name="connsiteX4" fmla="*/ 11460164 w 11460164"/>
              <a:gd name="connsiteY4" fmla="*/ 715601 h 4484800"/>
              <a:gd name="connsiteX5" fmla="*/ 11460164 w 11460164"/>
              <a:gd name="connsiteY5" fmla="*/ 4299118 h 4484800"/>
              <a:gd name="connsiteX6" fmla="*/ 11274482 w 11460164"/>
              <a:gd name="connsiteY6" fmla="*/ 4484800 h 4484800"/>
              <a:gd name="connsiteX7" fmla="*/ 185682 w 11460164"/>
              <a:gd name="connsiteY7" fmla="*/ 4484800 h 4484800"/>
              <a:gd name="connsiteX8" fmla="*/ 0 w 11460164"/>
              <a:gd name="connsiteY8" fmla="*/ 4299118 h 4484800"/>
              <a:gd name="connsiteX9" fmla="*/ 0 w 11460164"/>
              <a:gd name="connsiteY9" fmla="*/ 715601 h 4484800"/>
              <a:gd name="connsiteX10" fmla="*/ 0 w 11460164"/>
              <a:gd name="connsiteY10" fmla="*/ 456183 h 4484800"/>
              <a:gd name="connsiteX11" fmla="*/ 0 w 11460164"/>
              <a:gd name="connsiteY11" fmla="*/ 185682 h 4484800"/>
              <a:gd name="connsiteX12" fmla="*/ 185682 w 11460164"/>
              <a:gd name="connsiteY12" fmla="*/ 0 h 448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460164" h="4484800">
                <a:moveTo>
                  <a:pt x="185682" y="0"/>
                </a:moveTo>
                <a:lnTo>
                  <a:pt x="11274482" y="0"/>
                </a:lnTo>
                <a:cubicBezTo>
                  <a:pt x="11377031" y="0"/>
                  <a:pt x="11460164" y="83133"/>
                  <a:pt x="11460164" y="185682"/>
                </a:cubicBezTo>
                <a:lnTo>
                  <a:pt x="11460164" y="456183"/>
                </a:lnTo>
                <a:lnTo>
                  <a:pt x="11460164" y="715601"/>
                </a:lnTo>
                <a:lnTo>
                  <a:pt x="11460164" y="4299118"/>
                </a:lnTo>
                <a:cubicBezTo>
                  <a:pt x="11460164" y="4401667"/>
                  <a:pt x="11377031" y="4484800"/>
                  <a:pt x="11274482" y="4484800"/>
                </a:cubicBezTo>
                <a:lnTo>
                  <a:pt x="185682" y="4484800"/>
                </a:lnTo>
                <a:cubicBezTo>
                  <a:pt x="83133" y="4484800"/>
                  <a:pt x="0" y="4401667"/>
                  <a:pt x="0" y="4299118"/>
                </a:cubicBezTo>
                <a:lnTo>
                  <a:pt x="0" y="715601"/>
                </a:lnTo>
                <a:lnTo>
                  <a:pt x="0" y="456183"/>
                </a:lnTo>
                <a:lnTo>
                  <a:pt x="0" y="185682"/>
                </a:lnTo>
                <a:cubicBezTo>
                  <a:pt x="0" y="83133"/>
                  <a:pt x="83133" y="0"/>
                  <a:pt x="18568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tIns="180000">
            <a:noAutofit/>
          </a:bodyPr>
          <a:lstStyle>
            <a:lvl1pPr>
              <a:defRPr/>
            </a:lvl1pPr>
          </a:lstStyle>
          <a:p>
            <a:pPr lvl="0"/>
            <a:r>
              <a:rPr lang="en-US"/>
              <a:t>Click to enter TEXT content ONLY.</a:t>
            </a:r>
            <a:br>
              <a:rPr lang="en-US"/>
            </a:br>
            <a:r>
              <a:rPr lang="en-US"/>
              <a:t>If text content appears outside of grey holder please reduce the size of the font.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365125" y="5792438"/>
            <a:ext cx="11460164" cy="298800"/>
          </a:xfrm>
          <a:prstGeom prst="rect">
            <a:avLst/>
          </a:prstGeom>
        </p:spPr>
        <p:txBody>
          <a:bodyPr wrap="square" lIns="0" tIns="72000" rIns="0" bIns="72000" anchor="b" anchorCtr="0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200" baseline="0"/>
            </a:lvl1pPr>
            <a:lvl2pPr marL="357542" indent="0">
              <a:buNone/>
              <a:defRPr sz="1067"/>
            </a:lvl2pPr>
            <a:lvl3pPr marL="719982" indent="0">
              <a:buNone/>
              <a:defRPr sz="1067"/>
            </a:lvl3pPr>
            <a:lvl4pPr marL="1081424" indent="0">
              <a:buNone/>
              <a:defRPr sz="1067"/>
            </a:lvl4pPr>
            <a:lvl5pPr marL="1439964" indent="0">
              <a:buNone/>
              <a:defRPr sz="1067"/>
            </a:lvl5pPr>
          </a:lstStyle>
          <a:p>
            <a:pPr lvl="0"/>
            <a:r>
              <a:rPr lang="en-GB"/>
              <a:t>Insert Source text here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41B731B-8FAA-4A1B-8740-D7002967C1CA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DB124F8D-6A21-41BB-B641-CA493D4F9456}" type="datetime4">
              <a:rPr lang="en-GB" smtClean="0"/>
              <a:t>26 August 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C84BE9-25CA-45B1-9061-9DCABA70A1E6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BF0296A1-E119-4AEC-80A5-65FD719F9631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88C0D48C-007D-FEEC-D1DF-C00891876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125" y="242888"/>
            <a:ext cx="11460163" cy="43088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1F6E4BF1-5B10-6CC3-60CB-FA773CAB8AF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5125" y="694950"/>
            <a:ext cx="11460164" cy="352800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400" i="0">
                <a:solidFill>
                  <a:schemeClr val="tx1"/>
                </a:solidFill>
                <a:latin typeface="+mn-lt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enter slide subtitle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099DCD39-6F77-D442-9C41-7FE9A4CBB7FE}"/>
              </a:ext>
            </a:extLst>
          </p:cNvPr>
          <p:cNvSpPr/>
          <p:nvPr userDrawn="1"/>
        </p:nvSpPr>
        <p:spPr>
          <a:xfrm>
            <a:off x="0" y="184645"/>
            <a:ext cx="264043" cy="559397"/>
          </a:xfrm>
          <a:custGeom>
            <a:avLst/>
            <a:gdLst>
              <a:gd name="connsiteX0" fmla="*/ 0 w 857257"/>
              <a:gd name="connsiteY0" fmla="*/ 0 h 1816170"/>
              <a:gd name="connsiteX1" fmla="*/ 841477 w 857257"/>
              <a:gd name="connsiteY1" fmla="*/ 890550 h 1816170"/>
              <a:gd name="connsiteX2" fmla="*/ 841477 w 857257"/>
              <a:gd name="connsiteY2" fmla="*/ 925611 h 1816170"/>
              <a:gd name="connsiteX3" fmla="*/ 0 w 857257"/>
              <a:gd name="connsiteY3" fmla="*/ 1816170 h 1816170"/>
              <a:gd name="connsiteX4" fmla="*/ 0 w 857257"/>
              <a:gd name="connsiteY4" fmla="*/ 0 h 1816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7257" h="1816170">
                <a:moveTo>
                  <a:pt x="0" y="0"/>
                </a:moveTo>
                <a:cubicBezTo>
                  <a:pt x="0" y="462811"/>
                  <a:pt x="301523" y="743293"/>
                  <a:pt x="841477" y="890550"/>
                </a:cubicBezTo>
                <a:cubicBezTo>
                  <a:pt x="862517" y="897560"/>
                  <a:pt x="862517" y="918601"/>
                  <a:pt x="841477" y="925611"/>
                </a:cubicBezTo>
                <a:cubicBezTo>
                  <a:pt x="301523" y="1072868"/>
                  <a:pt x="0" y="1353360"/>
                  <a:pt x="0" y="181617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14054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365125" y="5792438"/>
            <a:ext cx="11460163" cy="298800"/>
          </a:xfrm>
          <a:prstGeom prst="rect">
            <a:avLst/>
          </a:prstGeom>
        </p:spPr>
        <p:txBody>
          <a:bodyPr wrap="square" lIns="0" tIns="72000" rIns="0" bIns="72000" anchor="b" anchorCtr="0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200" baseline="0"/>
            </a:lvl1pPr>
            <a:lvl2pPr marL="357542" indent="0">
              <a:buNone/>
              <a:defRPr sz="1067"/>
            </a:lvl2pPr>
            <a:lvl3pPr marL="719982" indent="0">
              <a:buNone/>
              <a:defRPr sz="1067"/>
            </a:lvl3pPr>
            <a:lvl4pPr marL="1081424" indent="0">
              <a:buNone/>
              <a:defRPr sz="1067"/>
            </a:lvl4pPr>
            <a:lvl5pPr marL="1439964" indent="0">
              <a:buNone/>
              <a:defRPr sz="1067"/>
            </a:lvl5pPr>
          </a:lstStyle>
          <a:p>
            <a:pPr lvl="0"/>
            <a:r>
              <a:rPr lang="en-GB"/>
              <a:t>Insert Source text here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E151742-951B-4B8B-93F8-F6814A0074E2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397F4CD0-83C1-4C99-A2BD-6DA4A1CC9D00}" type="datetime4">
              <a:rPr lang="en-GB" smtClean="0"/>
              <a:t>26 August 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E4920F6-7DEA-40DB-B124-F0789E56046F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DDB722-CBB2-49EC-937E-10206DEB6BD1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4E53DDB-FDB6-66D3-FC50-5426FF978D7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65125" y="1303338"/>
            <a:ext cx="11460163" cy="4489450"/>
          </a:xfrm>
        </p:spPr>
        <p:txBody>
          <a:bodyPr lIns="0" tIns="180000" rIns="0" bIns="180000">
            <a:noAutofit/>
          </a:bodyPr>
          <a:lstStyle>
            <a:lvl1pPr>
              <a:defRPr/>
            </a:lvl1pPr>
          </a:lstStyle>
          <a:p>
            <a:pPr lvl="0"/>
            <a:r>
              <a:rPr lang="en-US"/>
              <a:t>Click to enter TEXT content ONLY. </a:t>
            </a:r>
            <a:br>
              <a:rPr lang="en-US"/>
            </a:br>
            <a:r>
              <a:rPr lang="en-US"/>
              <a:t>If text content appears too large please reduce the size of this font.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A7A86B9-637F-F18A-3604-5A44F7C444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125" y="242888"/>
            <a:ext cx="11460163" cy="43088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5A89E078-B97D-529E-FF83-DF5AD69D51F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5125" y="694950"/>
            <a:ext cx="11460164" cy="352800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400" i="0">
                <a:solidFill>
                  <a:schemeClr val="tx1"/>
                </a:solidFill>
                <a:latin typeface="+mn-lt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enter slide subtitle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22D601A5-6CEE-D258-CCEB-85D1BB27BD87}"/>
              </a:ext>
            </a:extLst>
          </p:cNvPr>
          <p:cNvSpPr/>
          <p:nvPr userDrawn="1"/>
        </p:nvSpPr>
        <p:spPr>
          <a:xfrm>
            <a:off x="0" y="184645"/>
            <a:ext cx="264043" cy="559397"/>
          </a:xfrm>
          <a:custGeom>
            <a:avLst/>
            <a:gdLst>
              <a:gd name="connsiteX0" fmla="*/ 0 w 857257"/>
              <a:gd name="connsiteY0" fmla="*/ 0 h 1816170"/>
              <a:gd name="connsiteX1" fmla="*/ 841477 w 857257"/>
              <a:gd name="connsiteY1" fmla="*/ 890550 h 1816170"/>
              <a:gd name="connsiteX2" fmla="*/ 841477 w 857257"/>
              <a:gd name="connsiteY2" fmla="*/ 925611 h 1816170"/>
              <a:gd name="connsiteX3" fmla="*/ 0 w 857257"/>
              <a:gd name="connsiteY3" fmla="*/ 1816170 h 1816170"/>
              <a:gd name="connsiteX4" fmla="*/ 0 w 857257"/>
              <a:gd name="connsiteY4" fmla="*/ 0 h 1816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7257" h="1816170">
                <a:moveTo>
                  <a:pt x="0" y="0"/>
                </a:moveTo>
                <a:cubicBezTo>
                  <a:pt x="0" y="462811"/>
                  <a:pt x="301523" y="743293"/>
                  <a:pt x="841477" y="890550"/>
                </a:cubicBezTo>
                <a:cubicBezTo>
                  <a:pt x="862517" y="897560"/>
                  <a:pt x="862517" y="918601"/>
                  <a:pt x="841477" y="925611"/>
                </a:cubicBezTo>
                <a:cubicBezTo>
                  <a:pt x="301523" y="1072868"/>
                  <a:pt x="0" y="1353360"/>
                  <a:pt x="0" y="181617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17225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Sub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365456" y="1303338"/>
            <a:ext cx="11460701" cy="399600"/>
          </a:xfrm>
          <a:prstGeom prst="rect">
            <a:avLst/>
          </a:prstGeom>
        </p:spPr>
        <p:txBody>
          <a:bodyPr lIns="0" tIns="72000" rIns="0" bIns="72000" anchor="t" anchorCtr="0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tx2"/>
                </a:solidFill>
              </a:defRPr>
            </a:lvl1pPr>
            <a:lvl2pPr marL="361942" indent="0">
              <a:buNone/>
              <a:defRPr/>
            </a:lvl2pPr>
            <a:lvl3pPr marL="711182" indent="0">
              <a:buNone/>
              <a:defRPr/>
            </a:lvl3pPr>
            <a:lvl4pPr marL="1087939" indent="0">
              <a:buNone/>
              <a:defRPr/>
            </a:lvl4pPr>
            <a:lvl5pPr marL="1473163" indent="0">
              <a:buNone/>
              <a:defRPr/>
            </a:lvl5pPr>
          </a:lstStyle>
          <a:p>
            <a:pPr lvl="0"/>
            <a:r>
              <a:rPr lang="en-GB"/>
              <a:t>Click to enter subheading text </a:t>
            </a:r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365125" y="5792438"/>
            <a:ext cx="11460164" cy="298800"/>
          </a:xfrm>
          <a:prstGeom prst="rect">
            <a:avLst/>
          </a:prstGeom>
        </p:spPr>
        <p:txBody>
          <a:bodyPr wrap="square" lIns="0" tIns="72000" rIns="0" bIns="72000" anchor="b" anchorCtr="0">
            <a:no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Arial" pitchFamily="34" charset="0"/>
              <a:buNone/>
              <a:tabLst/>
              <a:defRPr sz="1200" baseline="0"/>
            </a:lvl1pPr>
            <a:lvl2pPr marL="357542" indent="0">
              <a:buNone/>
              <a:defRPr sz="1067"/>
            </a:lvl2pPr>
            <a:lvl3pPr marL="719982" indent="0">
              <a:buNone/>
              <a:defRPr sz="1067"/>
            </a:lvl3pPr>
            <a:lvl4pPr marL="1081424" indent="0">
              <a:buNone/>
              <a:defRPr sz="1067"/>
            </a:lvl4pPr>
            <a:lvl5pPr marL="1439964" indent="0">
              <a:buNone/>
              <a:defRPr sz="1067"/>
            </a:lvl5pPr>
          </a:lstStyle>
          <a:p>
            <a:pPr lvl="0"/>
            <a:r>
              <a:rPr lang="en-GB"/>
              <a:t>Insert Source text here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475D1F-3C7D-443F-9C73-9160E439AE1B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5C36D2BF-D8B1-4705-ABD7-209D78E9EBFF}" type="datetime4">
              <a:rPr lang="en-GB" smtClean="0"/>
              <a:t>26 August 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10FAE2-40C5-48E8-A896-0682681B6AC4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AF230C5-C173-4CDF-8F46-DDF8D7240B63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1E07AE8-19F2-04D9-93C9-C4F2357C2AD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65125" y="1702938"/>
            <a:ext cx="11460163" cy="4089850"/>
          </a:xfrm>
        </p:spPr>
        <p:txBody>
          <a:bodyPr lIns="0" tIns="180000" rIns="0" bIns="180000">
            <a:noAutofit/>
          </a:bodyPr>
          <a:lstStyle>
            <a:lvl1pPr>
              <a:defRPr/>
            </a:lvl1pPr>
          </a:lstStyle>
          <a:p>
            <a:pPr lvl="0"/>
            <a:r>
              <a:rPr lang="en-US"/>
              <a:t>Click to edit TEXT content ONLY.</a:t>
            </a:r>
            <a:br>
              <a:rPr lang="en-US"/>
            </a:br>
            <a:r>
              <a:rPr lang="en-US"/>
              <a:t>If text content appears too large please reduce the size of the font.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E4BDB392-CCE1-B2F2-5843-4AF9AE7D49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125" y="242888"/>
            <a:ext cx="11460163" cy="43088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29D93444-D1FE-4C3C-7B81-D2693144C1F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5125" y="694950"/>
            <a:ext cx="11460164" cy="352800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400" i="0">
                <a:solidFill>
                  <a:schemeClr val="tx1"/>
                </a:solidFill>
                <a:latin typeface="+mn-lt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enter slide subtitle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C45A9796-316D-7A43-F981-F6A071B72BBE}"/>
              </a:ext>
            </a:extLst>
          </p:cNvPr>
          <p:cNvSpPr/>
          <p:nvPr userDrawn="1"/>
        </p:nvSpPr>
        <p:spPr>
          <a:xfrm>
            <a:off x="0" y="184645"/>
            <a:ext cx="264043" cy="559397"/>
          </a:xfrm>
          <a:custGeom>
            <a:avLst/>
            <a:gdLst>
              <a:gd name="connsiteX0" fmla="*/ 0 w 857257"/>
              <a:gd name="connsiteY0" fmla="*/ 0 h 1816170"/>
              <a:gd name="connsiteX1" fmla="*/ 841477 w 857257"/>
              <a:gd name="connsiteY1" fmla="*/ 890550 h 1816170"/>
              <a:gd name="connsiteX2" fmla="*/ 841477 w 857257"/>
              <a:gd name="connsiteY2" fmla="*/ 925611 h 1816170"/>
              <a:gd name="connsiteX3" fmla="*/ 0 w 857257"/>
              <a:gd name="connsiteY3" fmla="*/ 1816170 h 1816170"/>
              <a:gd name="connsiteX4" fmla="*/ 0 w 857257"/>
              <a:gd name="connsiteY4" fmla="*/ 0 h 1816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7257" h="1816170">
                <a:moveTo>
                  <a:pt x="0" y="0"/>
                </a:moveTo>
                <a:cubicBezTo>
                  <a:pt x="0" y="462811"/>
                  <a:pt x="301523" y="743293"/>
                  <a:pt x="841477" y="890550"/>
                </a:cubicBezTo>
                <a:cubicBezTo>
                  <a:pt x="862517" y="897560"/>
                  <a:pt x="862517" y="918601"/>
                  <a:pt x="841477" y="925611"/>
                </a:cubicBezTo>
                <a:cubicBezTo>
                  <a:pt x="301523" y="1072868"/>
                  <a:pt x="0" y="1353360"/>
                  <a:pt x="0" y="181617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12332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44152BBA-B0F3-390F-177B-A659A0DA6DD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172451" y="1303338"/>
            <a:ext cx="3652838" cy="4477804"/>
          </a:xfrm>
          <a:prstGeom prst="roundRect">
            <a:avLst>
              <a:gd name="adj" fmla="val 458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/>
              <a:t>Click to edit TEXT content ONLY. </a:t>
            </a:r>
            <a:br>
              <a:rPr lang="en-US"/>
            </a:br>
            <a:r>
              <a:rPr lang="en-US"/>
              <a:t>If text content appears outside of the grey placeholder please reduce the size of the font.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8172451" y="5791943"/>
            <a:ext cx="3652837" cy="298800"/>
          </a:xfrm>
          <a:prstGeom prst="rect">
            <a:avLst/>
          </a:prstGeom>
        </p:spPr>
        <p:txBody>
          <a:bodyPr wrap="square" lIns="0" tIns="72000" rIns="0" bIns="72000" anchor="b" anchorCtr="0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200" baseline="0"/>
            </a:lvl1pPr>
            <a:lvl2pPr marL="357542" indent="0">
              <a:buNone/>
              <a:defRPr sz="1067"/>
            </a:lvl2pPr>
            <a:lvl3pPr marL="719982" indent="0">
              <a:buNone/>
              <a:defRPr sz="1067"/>
            </a:lvl3pPr>
            <a:lvl4pPr marL="1081424" indent="0">
              <a:buNone/>
              <a:defRPr sz="1067"/>
            </a:lvl4pPr>
            <a:lvl5pPr marL="1439964" indent="0">
              <a:buNone/>
              <a:defRPr sz="1067"/>
            </a:lvl5pPr>
          </a:lstStyle>
          <a:p>
            <a:pPr lvl="0"/>
            <a:r>
              <a:rPr lang="en-GB"/>
              <a:t>Insert Source text here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101A55F3-CAC9-450A-8B8C-0D0326082407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fld id="{39AF67FF-E09E-42E7-8CF4-0C88178FECBB}" type="datetime4">
              <a:rPr lang="en-GB" smtClean="0"/>
              <a:t>26 August 2022</a:t>
            </a:fld>
            <a:endParaRPr lang="en-GB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A6F4AF4-B7CB-44A2-A774-A5EE13FDE7C2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A690446-B95A-4BA4-8B97-68649C262B11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365125" y="5791943"/>
            <a:ext cx="7554913" cy="299295"/>
          </a:xfrm>
          <a:prstGeom prst="rect">
            <a:avLst/>
          </a:prstGeom>
        </p:spPr>
        <p:txBody>
          <a:bodyPr wrap="square" lIns="0" tIns="72000" rIns="0" bIns="72000" anchor="b" anchorCtr="0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200" baseline="0"/>
            </a:lvl1pPr>
            <a:lvl2pPr marL="357542" indent="0">
              <a:buNone/>
              <a:defRPr sz="1067"/>
            </a:lvl2pPr>
            <a:lvl3pPr marL="719982" indent="0">
              <a:buNone/>
              <a:defRPr sz="1067"/>
            </a:lvl3pPr>
            <a:lvl4pPr marL="1081424" indent="0">
              <a:buNone/>
              <a:defRPr sz="1067"/>
            </a:lvl4pPr>
            <a:lvl5pPr marL="1439964" indent="0">
              <a:buNone/>
              <a:defRPr sz="1067"/>
            </a:lvl5pPr>
          </a:lstStyle>
          <a:p>
            <a:pPr lvl="0"/>
            <a:r>
              <a:rPr lang="en-GB"/>
              <a:t>Insert Source text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643D66-CBAC-8A3C-D941-445E2D7EFCE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65125" y="1303338"/>
            <a:ext cx="7554913" cy="4478337"/>
          </a:xfrm>
        </p:spPr>
        <p:txBody>
          <a:bodyPr lIns="0" tIns="234000" rIns="0" bIns="180000">
            <a:noAutofit/>
          </a:bodyPr>
          <a:lstStyle>
            <a:lvl1pPr>
              <a:defRPr/>
            </a:lvl1pPr>
          </a:lstStyle>
          <a:p>
            <a:pPr lvl="0"/>
            <a:r>
              <a:rPr lang="en-US"/>
              <a:t>Click to enter TEXT content ONLY.</a:t>
            </a:r>
            <a:br>
              <a:rPr lang="en-US"/>
            </a:br>
            <a:r>
              <a:rPr lang="en-US"/>
              <a:t>If text content appears too large please reduce the size of the font.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C40724D-5874-C573-BE68-E74D3056C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125" y="242888"/>
            <a:ext cx="11460163" cy="43088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6DDC75F0-FC33-50C5-4836-14CADF87FA8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5125" y="694950"/>
            <a:ext cx="11460164" cy="352800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400" i="0">
                <a:solidFill>
                  <a:schemeClr val="tx1"/>
                </a:solidFill>
                <a:latin typeface="+mn-lt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enter slide subtitle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7ED293B4-51DD-6A15-3268-DC88E0FC951D}"/>
              </a:ext>
            </a:extLst>
          </p:cNvPr>
          <p:cNvSpPr/>
          <p:nvPr userDrawn="1"/>
        </p:nvSpPr>
        <p:spPr>
          <a:xfrm>
            <a:off x="0" y="184645"/>
            <a:ext cx="264043" cy="559397"/>
          </a:xfrm>
          <a:custGeom>
            <a:avLst/>
            <a:gdLst>
              <a:gd name="connsiteX0" fmla="*/ 0 w 857257"/>
              <a:gd name="connsiteY0" fmla="*/ 0 h 1816170"/>
              <a:gd name="connsiteX1" fmla="*/ 841477 w 857257"/>
              <a:gd name="connsiteY1" fmla="*/ 890550 h 1816170"/>
              <a:gd name="connsiteX2" fmla="*/ 841477 w 857257"/>
              <a:gd name="connsiteY2" fmla="*/ 925611 h 1816170"/>
              <a:gd name="connsiteX3" fmla="*/ 0 w 857257"/>
              <a:gd name="connsiteY3" fmla="*/ 1816170 h 1816170"/>
              <a:gd name="connsiteX4" fmla="*/ 0 w 857257"/>
              <a:gd name="connsiteY4" fmla="*/ 0 h 1816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7257" h="1816170">
                <a:moveTo>
                  <a:pt x="0" y="0"/>
                </a:moveTo>
                <a:cubicBezTo>
                  <a:pt x="0" y="462811"/>
                  <a:pt x="301523" y="743293"/>
                  <a:pt x="841477" y="890550"/>
                </a:cubicBezTo>
                <a:cubicBezTo>
                  <a:pt x="862517" y="897560"/>
                  <a:pt x="862517" y="918601"/>
                  <a:pt x="841477" y="925611"/>
                </a:cubicBezTo>
                <a:cubicBezTo>
                  <a:pt x="301523" y="1072868"/>
                  <a:pt x="0" y="1353360"/>
                  <a:pt x="0" y="181617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06052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image" Target="../media/image2.sv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319338" y="6343650"/>
            <a:ext cx="5600700" cy="269875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85288" y="6343650"/>
            <a:ext cx="540000" cy="269875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9F9F533D-B52E-4A2F-BF72-0ADD2D94BD7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365125" y="242888"/>
            <a:ext cx="11460163" cy="430887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/>
          <a:p>
            <a:r>
              <a:rPr lang="en-GB"/>
              <a:t>Click to enter slide title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"/>
          </p:nvPr>
        </p:nvSpPr>
        <p:spPr>
          <a:xfrm>
            <a:off x="8172450" y="6343650"/>
            <a:ext cx="2776537" cy="269875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346B58B4-0D72-4C8B-9355-854FB5782278}" type="datetime4">
              <a:rPr lang="en-GB" smtClean="0"/>
              <a:t>26 August 2022</a:t>
            </a:fld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BBC2AD35-7761-4742-BEF1-3D0CAD2E1D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5125" y="1303338"/>
            <a:ext cx="11460163" cy="4787899"/>
          </a:xfrm>
          <a:prstGeom prst="rect">
            <a:avLst/>
          </a:prstGeom>
        </p:spPr>
        <p:txBody>
          <a:bodyPr vert="horz" lIns="180000" tIns="180000" rIns="180000" bIns="180000" rtlCol="0">
            <a:normAutofit/>
          </a:bodyPr>
          <a:lstStyle/>
          <a:p>
            <a:pPr lvl="0"/>
            <a:r>
              <a:rPr lang="en-GB"/>
              <a:t>Click to enter text content.</a:t>
            </a:r>
            <a:br>
              <a:rPr lang="en-GB"/>
            </a:br>
            <a:r>
              <a:rPr lang="en-GB"/>
              <a:t>To increase bullet level, select your text &gt; press ‘Tab’.</a:t>
            </a:r>
            <a:br>
              <a:rPr lang="en-GB"/>
            </a:br>
            <a:r>
              <a:rPr lang="en-GB"/>
              <a:t>To decrease bullet level, select your text &gt; press ‘Shift’ + ‘Tab’.</a:t>
            </a:r>
            <a:br>
              <a:rPr lang="en-GB"/>
            </a:br>
            <a:r>
              <a:rPr lang="en-GB"/>
              <a:t>To remove bullet levels, select your text &gt; right click &gt; press ‘bullets’.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  <a:p>
            <a:pPr lvl="5"/>
            <a:r>
              <a:rPr lang="en-GB"/>
              <a:t>Sixth level</a:t>
            </a:r>
          </a:p>
          <a:p>
            <a:pPr lvl="6"/>
            <a:r>
              <a:rPr lang="en-GB"/>
              <a:t>Seventh level</a:t>
            </a:r>
          </a:p>
          <a:p>
            <a:pPr lvl="7"/>
            <a:r>
              <a:rPr lang="en-GB"/>
              <a:t>Eighth level</a:t>
            </a:r>
          </a:p>
          <a:p>
            <a:pPr lvl="8"/>
            <a:r>
              <a:rPr lang="en-GB"/>
              <a:t>Ninth level</a:t>
            </a:r>
          </a:p>
          <a:p>
            <a:pPr lvl="4"/>
            <a:endParaRPr lang="en-GB"/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7B7C2D6E-A9EC-414F-8A58-3207DA98D6C5}"/>
              </a:ext>
            </a:extLst>
          </p:cNvPr>
          <p:cNvPicPr>
            <a:picLocks noChangeAspect="1"/>
          </p:cNvPicPr>
          <p:nvPr userDrawn="1"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376239" y="6354213"/>
            <a:ext cx="820737" cy="247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7562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82" r:id="rId3"/>
    <p:sldLayoutId id="2147483785" r:id="rId4"/>
    <p:sldLayoutId id="2147483787" r:id="rId5"/>
    <p:sldLayoutId id="2147483663" r:id="rId6"/>
    <p:sldLayoutId id="2147483664" r:id="rId7"/>
    <p:sldLayoutId id="2147483665" r:id="rId8"/>
    <p:sldLayoutId id="2147483668" r:id="rId9"/>
    <p:sldLayoutId id="2147483786" r:id="rId10"/>
    <p:sldLayoutId id="2147483669" r:id="rId11"/>
    <p:sldLayoutId id="2147483670" r:id="rId12"/>
    <p:sldLayoutId id="2147483671" r:id="rId13"/>
    <p:sldLayoutId id="2147483728" r:id="rId14"/>
    <p:sldLayoutId id="2147483730" r:id="rId15"/>
    <p:sldLayoutId id="2147483765" r:id="rId16"/>
    <p:sldLayoutId id="2147483773" r:id="rId17"/>
    <p:sldLayoutId id="2147483774" r:id="rId18"/>
    <p:sldLayoutId id="2147483766" r:id="rId19"/>
    <p:sldLayoutId id="2147483673" r:id="rId20"/>
    <p:sldLayoutId id="2147483771" r:id="rId21"/>
    <p:sldLayoutId id="2147483768" r:id="rId22"/>
    <p:sldLayoutId id="2147483767" r:id="rId23"/>
    <p:sldLayoutId id="2147483776" r:id="rId24"/>
    <p:sldLayoutId id="2147483763" r:id="rId25"/>
    <p:sldLayoutId id="2147483675" r:id="rId26"/>
    <p:sldLayoutId id="2147483777" r:id="rId27"/>
    <p:sldLayoutId id="2147483778" r:id="rId28"/>
    <p:sldLayoutId id="2147483762" r:id="rId29"/>
    <p:sldLayoutId id="2147483764" r:id="rId30"/>
    <p:sldLayoutId id="2147483788" r:id="rId3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/>
  <p:txStyles>
    <p:titleStyle>
      <a:lvl1pPr algn="l" defTabSz="121917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59991" indent="-359991" algn="l" defTabSz="1219170" rtl="0" eaLnBrk="1" latinLnBrk="0" hangingPunct="1">
        <a:spcBef>
          <a:spcPts val="300"/>
        </a:spcBef>
        <a:spcAft>
          <a:spcPts val="300"/>
        </a:spcAft>
        <a:buClr>
          <a:schemeClr val="tx2"/>
        </a:buClr>
        <a:buSzPct val="110000"/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717533" indent="-359991" algn="l" defTabSz="1219170" rtl="0" eaLnBrk="1" latinLnBrk="0" hangingPunct="1">
        <a:spcBef>
          <a:spcPts val="300"/>
        </a:spcBef>
        <a:spcAft>
          <a:spcPts val="300"/>
        </a:spcAft>
        <a:buClr>
          <a:schemeClr val="tx1"/>
        </a:buClr>
        <a:buFont typeface="Arial" panose="020B0604020202020204" pitchFamily="34" charset="0"/>
        <a:buChar char="­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79973" indent="-359991" algn="l" defTabSz="1219170" rtl="0" eaLnBrk="1" latinLnBrk="0" hangingPunct="1">
        <a:spcBef>
          <a:spcPts val="300"/>
        </a:spcBef>
        <a:spcAft>
          <a:spcPts val="300"/>
        </a:spcAft>
        <a:buClr>
          <a:schemeClr val="tx1"/>
        </a:buClr>
        <a:buFont typeface="Arial" panose="020B0604020202020204" pitchFamily="34" charset="0"/>
        <a:buChar char="­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441415" indent="-359991" algn="l" defTabSz="1219170" rtl="0" eaLnBrk="1" latinLnBrk="0" hangingPunct="1">
        <a:spcBef>
          <a:spcPts val="300"/>
        </a:spcBef>
        <a:spcAft>
          <a:spcPts val="300"/>
        </a:spcAft>
        <a:buClr>
          <a:schemeClr val="tx1"/>
        </a:buClr>
        <a:buFont typeface="Arial" panose="020B0604020202020204" pitchFamily="34" charset="0"/>
        <a:buChar char="­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799955" indent="-359991" algn="l" defTabSz="1219170" rtl="0" eaLnBrk="1" latinLnBrk="0" hangingPunct="1">
        <a:spcBef>
          <a:spcPts val="300"/>
        </a:spcBef>
        <a:spcAft>
          <a:spcPts val="300"/>
        </a:spcAft>
        <a:buClr>
          <a:schemeClr val="tx1"/>
        </a:buClr>
        <a:buFont typeface="Arial" panose="020B0604020202020204" pitchFamily="34" charset="0"/>
        <a:buChar char="­"/>
        <a:defRPr sz="14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2159946" indent="-359991" algn="l" defTabSz="1219170" rtl="0" eaLnBrk="1" latinLnBrk="0" hangingPunct="1">
        <a:spcBef>
          <a:spcPts val="300"/>
        </a:spcBef>
        <a:spcAft>
          <a:spcPts val="300"/>
        </a:spcAft>
        <a:buClr>
          <a:schemeClr val="tx1"/>
        </a:buClr>
        <a:buFont typeface="Arial" panose="020B0604020202020204" pitchFamily="34" charset="0"/>
        <a:buChar char="­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399940" indent="-359991" algn="l" defTabSz="1219170" rtl="0" eaLnBrk="1" latinLnBrk="0" hangingPunct="1">
        <a:spcBef>
          <a:spcPts val="300"/>
        </a:spcBef>
        <a:spcAft>
          <a:spcPts val="300"/>
        </a:spcAft>
        <a:buClr>
          <a:schemeClr val="tx1"/>
        </a:buClr>
        <a:buFont typeface="Arial" panose="020B0604020202020204" pitchFamily="34" charset="0"/>
        <a:buChar char="­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759931" indent="-359991" algn="l" defTabSz="1219170" rtl="0" eaLnBrk="1" latinLnBrk="0" hangingPunct="1">
        <a:spcBef>
          <a:spcPts val="300"/>
        </a:spcBef>
        <a:spcAft>
          <a:spcPts val="300"/>
        </a:spcAft>
        <a:buClr>
          <a:schemeClr val="tx1"/>
        </a:buClr>
        <a:buFont typeface="Arial" panose="020B0604020202020204" pitchFamily="34" charset="0"/>
        <a:buChar char="­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119922" indent="-359991" algn="l" defTabSz="1219170" rtl="0" eaLnBrk="1" latinLnBrk="0" hangingPunct="1">
        <a:spcBef>
          <a:spcPts val="300"/>
        </a:spcBef>
        <a:spcAft>
          <a:spcPts val="300"/>
        </a:spcAft>
        <a:buClr>
          <a:schemeClr val="tx1"/>
        </a:buClr>
        <a:buFont typeface="Arial" panose="020B0604020202020204" pitchFamily="34" charset="0"/>
        <a:buChar char="­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userDrawn="1">
          <p15:clr>
            <a:srgbClr val="A6A6A6"/>
          </p15:clr>
        </p15:guide>
        <p15:guide id="2" pos="7680" userDrawn="1">
          <p15:clr>
            <a:srgbClr val="A6A6A6"/>
          </p15:clr>
        </p15:guide>
        <p15:guide id="3" pos="230" userDrawn="1">
          <p15:clr>
            <a:srgbClr val="A6A6A6"/>
          </p15:clr>
        </p15:guide>
        <p15:guide id="4" pos="1301" userDrawn="1">
          <p15:clr>
            <a:srgbClr val="A6A6A6"/>
          </p15:clr>
        </p15:guide>
        <p15:guide id="5" pos="1461" userDrawn="1">
          <p15:clr>
            <a:srgbClr val="A6A6A6"/>
          </p15:clr>
        </p15:guide>
        <p15:guide id="6" pos="2531" userDrawn="1">
          <p15:clr>
            <a:srgbClr val="A6A6A6"/>
          </p15:clr>
        </p15:guide>
        <p15:guide id="7" pos="2690" userDrawn="1">
          <p15:clr>
            <a:srgbClr val="A6A6A6"/>
          </p15:clr>
        </p15:guide>
        <p15:guide id="8" pos="3759" userDrawn="1">
          <p15:clr>
            <a:srgbClr val="A6A6A6"/>
          </p15:clr>
        </p15:guide>
        <p15:guide id="9" pos="3920" userDrawn="1">
          <p15:clr>
            <a:srgbClr val="A6A6A6"/>
          </p15:clr>
        </p15:guide>
        <p15:guide id="10" pos="4989" userDrawn="1">
          <p15:clr>
            <a:srgbClr val="A6A6A6"/>
          </p15:clr>
        </p15:guide>
        <p15:guide id="11" pos="5148" userDrawn="1">
          <p15:clr>
            <a:srgbClr val="A6A6A6"/>
          </p15:clr>
        </p15:guide>
        <p15:guide id="12" pos="6218" userDrawn="1">
          <p15:clr>
            <a:srgbClr val="A6A6A6"/>
          </p15:clr>
        </p15:guide>
        <p15:guide id="13" pos="6378" userDrawn="1">
          <p15:clr>
            <a:srgbClr val="A6A6A6"/>
          </p15:clr>
        </p15:guide>
        <p15:guide id="14" pos="7449" userDrawn="1">
          <p15:clr>
            <a:srgbClr val="A6A6A6"/>
          </p15:clr>
        </p15:guide>
        <p15:guide id="15" orient="horz" userDrawn="1">
          <p15:clr>
            <a:srgbClr val="A6A6A6"/>
          </p15:clr>
        </p15:guide>
        <p15:guide id="16" orient="horz" pos="4315" userDrawn="1">
          <p15:clr>
            <a:srgbClr val="A6A6A6"/>
          </p15:clr>
        </p15:guide>
        <p15:guide id="17" orient="horz" pos="153" userDrawn="1">
          <p15:clr>
            <a:srgbClr val="A6A6A6"/>
          </p15:clr>
        </p15:guide>
        <p15:guide id="18" orient="horz" pos="686" userDrawn="1">
          <p15:clr>
            <a:srgbClr val="A6A6A6"/>
          </p15:clr>
        </p15:guide>
        <p15:guide id="19" orient="horz" pos="821" userDrawn="1">
          <p15:clr>
            <a:srgbClr val="A6A6A6"/>
          </p15:clr>
        </p15:guide>
        <p15:guide id="20" orient="horz" pos="1323" userDrawn="1">
          <p15:clr>
            <a:srgbClr val="A6A6A6"/>
          </p15:clr>
        </p15:guide>
        <p15:guide id="21" orient="horz" pos="2330" userDrawn="1">
          <p15:clr>
            <a:srgbClr val="A6A6A6"/>
          </p15:clr>
        </p15:guide>
        <p15:guide id="22" orient="horz" pos="3335" userDrawn="1">
          <p15:clr>
            <a:srgbClr val="A6A6A6"/>
          </p15:clr>
        </p15:guide>
        <p15:guide id="23" orient="horz" pos="3837" userDrawn="1">
          <p15:clr>
            <a:srgbClr val="A6A6A6"/>
          </p15:clr>
        </p15:guide>
        <p15:guide id="24" orient="horz" pos="4166" userDrawn="1">
          <p15:clr>
            <a:srgbClr val="A6A6A6"/>
          </p15:clr>
        </p15:guide>
        <p15:guide id="25" orient="horz" pos="1827" userDrawn="1">
          <p15:clr>
            <a:srgbClr val="A4A3A4"/>
          </p15:clr>
        </p15:guide>
        <p15:guide id="26" orient="horz" pos="2832" userDrawn="1">
          <p15:clr>
            <a:srgbClr val="A4A3A4"/>
          </p15:clr>
        </p15:guide>
        <p15:guide id="27" orient="horz" pos="3996" userDrawn="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13" Type="http://schemas.openxmlformats.org/officeDocument/2006/relationships/image" Target="../media/image23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svg"/><Relationship Id="rId17" Type="http://schemas.openxmlformats.org/officeDocument/2006/relationships/image" Target="../media/image51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sv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image" Target="../media/image25.png"/><Relationship Id="rId10" Type="http://schemas.openxmlformats.org/officeDocument/2006/relationships/image" Target="../media/image20.svg"/><Relationship Id="rId4" Type="http://schemas.openxmlformats.org/officeDocument/2006/relationships/image" Target="../media/image14.svg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13" Type="http://schemas.openxmlformats.org/officeDocument/2006/relationships/image" Target="../media/image23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sv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sv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image" Target="../media/image25.png"/><Relationship Id="rId10" Type="http://schemas.openxmlformats.org/officeDocument/2006/relationships/image" Target="../media/image20.svg"/><Relationship Id="rId4" Type="http://schemas.openxmlformats.org/officeDocument/2006/relationships/image" Target="../media/image14.svg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13" Type="http://schemas.openxmlformats.org/officeDocument/2006/relationships/image" Target="../media/image23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svg"/><Relationship Id="rId17" Type="http://schemas.openxmlformats.org/officeDocument/2006/relationships/image" Target="../media/image55.png"/><Relationship Id="rId2" Type="http://schemas.openxmlformats.org/officeDocument/2006/relationships/notesSlide" Target="../notesSlides/notesSlide19.xml"/><Relationship Id="rId16" Type="http://schemas.openxmlformats.org/officeDocument/2006/relationships/image" Target="../media/image4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sv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image" Target="../media/image54.png"/><Relationship Id="rId10" Type="http://schemas.openxmlformats.org/officeDocument/2006/relationships/image" Target="../media/image20.svg"/><Relationship Id="rId4" Type="http://schemas.openxmlformats.org/officeDocument/2006/relationships/image" Target="../media/image14.svg"/><Relationship Id="rId9" Type="http://schemas.openxmlformats.org/officeDocument/2006/relationships/image" Target="../media/image19.png"/><Relationship Id="rId14" Type="http://schemas.openxmlformats.org/officeDocument/2006/relationships/image" Target="../media/image5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sv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12" Type="http://schemas.openxmlformats.org/officeDocument/2006/relationships/image" Target="../media/image65.sv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9.svg"/><Relationship Id="rId11" Type="http://schemas.openxmlformats.org/officeDocument/2006/relationships/image" Target="../media/image64.png"/><Relationship Id="rId5" Type="http://schemas.openxmlformats.org/officeDocument/2006/relationships/image" Target="../media/image58.png"/><Relationship Id="rId10" Type="http://schemas.openxmlformats.org/officeDocument/2006/relationships/image" Target="../media/image63.svg"/><Relationship Id="rId4" Type="http://schemas.openxmlformats.org/officeDocument/2006/relationships/image" Target="../media/image57.svg"/><Relationship Id="rId9" Type="http://schemas.openxmlformats.org/officeDocument/2006/relationships/image" Target="../media/image6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13" Type="http://schemas.openxmlformats.org/officeDocument/2006/relationships/image" Target="../media/image13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68.sv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svg"/><Relationship Id="rId11" Type="http://schemas.openxmlformats.org/officeDocument/2006/relationships/image" Target="../media/image67.png"/><Relationship Id="rId5" Type="http://schemas.openxmlformats.org/officeDocument/2006/relationships/image" Target="../media/image17.png"/><Relationship Id="rId10" Type="http://schemas.openxmlformats.org/officeDocument/2006/relationships/image" Target="../media/image22.svg"/><Relationship Id="rId4" Type="http://schemas.openxmlformats.org/officeDocument/2006/relationships/image" Target="../media/image16.svg"/><Relationship Id="rId9" Type="http://schemas.openxmlformats.org/officeDocument/2006/relationships/image" Target="../media/image21.png"/><Relationship Id="rId14" Type="http://schemas.openxmlformats.org/officeDocument/2006/relationships/image" Target="../media/image69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1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svg"/><Relationship Id="rId13" Type="http://schemas.openxmlformats.org/officeDocument/2006/relationships/image" Target="../media/image81.png"/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12" Type="http://schemas.openxmlformats.org/officeDocument/2006/relationships/image" Target="../media/image80.sv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74.svg"/><Relationship Id="rId11" Type="http://schemas.openxmlformats.org/officeDocument/2006/relationships/image" Target="../media/image79.png"/><Relationship Id="rId5" Type="http://schemas.openxmlformats.org/officeDocument/2006/relationships/image" Target="../media/image73.png"/><Relationship Id="rId10" Type="http://schemas.openxmlformats.org/officeDocument/2006/relationships/image" Target="../media/image78.svg"/><Relationship Id="rId4" Type="http://schemas.openxmlformats.org/officeDocument/2006/relationships/image" Target="../media/image72.png"/><Relationship Id="rId9" Type="http://schemas.openxmlformats.org/officeDocument/2006/relationships/image" Target="../media/image77.png"/><Relationship Id="rId14" Type="http://schemas.openxmlformats.org/officeDocument/2006/relationships/image" Target="../media/image70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13" Type="http://schemas.openxmlformats.org/officeDocument/2006/relationships/image" Target="../media/image91.svg"/><Relationship Id="rId18" Type="http://schemas.openxmlformats.org/officeDocument/2006/relationships/image" Target="../media/image94.png"/><Relationship Id="rId3" Type="http://schemas.openxmlformats.org/officeDocument/2006/relationships/notesSlide" Target="../notesSlides/notesSlide25.xml"/><Relationship Id="rId7" Type="http://schemas.openxmlformats.org/officeDocument/2006/relationships/image" Target="../media/image85.svg"/><Relationship Id="rId12" Type="http://schemas.openxmlformats.org/officeDocument/2006/relationships/image" Target="../media/image90.png"/><Relationship Id="rId17" Type="http://schemas.openxmlformats.org/officeDocument/2006/relationships/image" Target="../media/image93.svg"/><Relationship Id="rId2" Type="http://schemas.openxmlformats.org/officeDocument/2006/relationships/slideLayout" Target="../slideLayouts/slideLayout6.xml"/><Relationship Id="rId16" Type="http://schemas.openxmlformats.org/officeDocument/2006/relationships/image" Target="../media/image92.png"/><Relationship Id="rId1" Type="http://schemas.openxmlformats.org/officeDocument/2006/relationships/tags" Target="../tags/tag9.xml"/><Relationship Id="rId6" Type="http://schemas.openxmlformats.org/officeDocument/2006/relationships/image" Target="../media/image84.png"/><Relationship Id="rId11" Type="http://schemas.openxmlformats.org/officeDocument/2006/relationships/image" Target="../media/image89.svg"/><Relationship Id="rId5" Type="http://schemas.openxmlformats.org/officeDocument/2006/relationships/image" Target="../media/image83.svg"/><Relationship Id="rId15" Type="http://schemas.openxmlformats.org/officeDocument/2006/relationships/image" Target="../media/image28.svg"/><Relationship Id="rId10" Type="http://schemas.openxmlformats.org/officeDocument/2006/relationships/image" Target="../media/image88.png"/><Relationship Id="rId19" Type="http://schemas.openxmlformats.org/officeDocument/2006/relationships/image" Target="../media/image95.png"/><Relationship Id="rId4" Type="http://schemas.openxmlformats.org/officeDocument/2006/relationships/image" Target="../media/image82.png"/><Relationship Id="rId9" Type="http://schemas.openxmlformats.org/officeDocument/2006/relationships/image" Target="../media/image87.svg"/><Relationship Id="rId14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13" Type="http://schemas.openxmlformats.org/officeDocument/2006/relationships/image" Target="../media/image91.svg"/><Relationship Id="rId18" Type="http://schemas.openxmlformats.org/officeDocument/2006/relationships/image" Target="../media/image94.png"/><Relationship Id="rId3" Type="http://schemas.openxmlformats.org/officeDocument/2006/relationships/notesSlide" Target="../notesSlides/notesSlide26.xml"/><Relationship Id="rId7" Type="http://schemas.openxmlformats.org/officeDocument/2006/relationships/image" Target="../media/image85.svg"/><Relationship Id="rId12" Type="http://schemas.openxmlformats.org/officeDocument/2006/relationships/image" Target="../media/image90.png"/><Relationship Id="rId17" Type="http://schemas.openxmlformats.org/officeDocument/2006/relationships/image" Target="../media/image93.svg"/><Relationship Id="rId2" Type="http://schemas.openxmlformats.org/officeDocument/2006/relationships/slideLayout" Target="../slideLayouts/slideLayout6.xml"/><Relationship Id="rId16" Type="http://schemas.openxmlformats.org/officeDocument/2006/relationships/image" Target="../media/image92.png"/><Relationship Id="rId1" Type="http://schemas.openxmlformats.org/officeDocument/2006/relationships/tags" Target="../tags/tag10.xml"/><Relationship Id="rId6" Type="http://schemas.openxmlformats.org/officeDocument/2006/relationships/image" Target="../media/image84.png"/><Relationship Id="rId11" Type="http://schemas.openxmlformats.org/officeDocument/2006/relationships/image" Target="../media/image89.svg"/><Relationship Id="rId5" Type="http://schemas.openxmlformats.org/officeDocument/2006/relationships/image" Target="../media/image83.svg"/><Relationship Id="rId15" Type="http://schemas.openxmlformats.org/officeDocument/2006/relationships/image" Target="../media/image28.svg"/><Relationship Id="rId10" Type="http://schemas.openxmlformats.org/officeDocument/2006/relationships/image" Target="../media/image88.png"/><Relationship Id="rId19" Type="http://schemas.openxmlformats.org/officeDocument/2006/relationships/image" Target="../media/image95.png"/><Relationship Id="rId4" Type="http://schemas.openxmlformats.org/officeDocument/2006/relationships/image" Target="../media/image82.png"/><Relationship Id="rId9" Type="http://schemas.openxmlformats.org/officeDocument/2006/relationships/image" Target="../media/image87.svg"/><Relationship Id="rId14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1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102.png"/><Relationship Id="rId3" Type="http://schemas.openxmlformats.org/officeDocument/2006/relationships/image" Target="../media/image99.png"/><Relationship Id="rId7" Type="http://schemas.openxmlformats.org/officeDocument/2006/relationships/image" Target="../media/image87.svg"/><Relationship Id="rId12" Type="http://schemas.openxmlformats.org/officeDocument/2006/relationships/image" Target="../media/image101.sv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86.png"/><Relationship Id="rId11" Type="http://schemas.openxmlformats.org/officeDocument/2006/relationships/image" Target="../media/image100.png"/><Relationship Id="rId5" Type="http://schemas.openxmlformats.org/officeDocument/2006/relationships/image" Target="../media/image83.svg"/><Relationship Id="rId15" Type="http://schemas.openxmlformats.org/officeDocument/2006/relationships/image" Target="../media/image70.png"/><Relationship Id="rId10" Type="http://schemas.openxmlformats.org/officeDocument/2006/relationships/image" Target="../media/image85.svg"/><Relationship Id="rId4" Type="http://schemas.openxmlformats.org/officeDocument/2006/relationships/image" Target="../media/image82.png"/><Relationship Id="rId9" Type="http://schemas.openxmlformats.org/officeDocument/2006/relationships/image" Target="../media/image84.png"/><Relationship Id="rId14" Type="http://schemas.openxmlformats.org/officeDocument/2006/relationships/image" Target="../media/image10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2.xml"/></Relationships>
</file>

<file path=ppt/slides/_rels/slide3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notesSlide" Target="../notesSlides/notesSlide30.xml"/><Relationship Id="rId7" Type="http://schemas.openxmlformats.org/officeDocument/2006/relationships/diagramColors" Target="../diagrams/colors1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3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103.png"/><Relationship Id="rId3" Type="http://schemas.openxmlformats.org/officeDocument/2006/relationships/image" Target="../media/image99.png"/><Relationship Id="rId7" Type="http://schemas.openxmlformats.org/officeDocument/2006/relationships/image" Target="../media/image87.svg"/><Relationship Id="rId12" Type="http://schemas.openxmlformats.org/officeDocument/2006/relationships/image" Target="../media/image101.sv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86.png"/><Relationship Id="rId11" Type="http://schemas.openxmlformats.org/officeDocument/2006/relationships/image" Target="../media/image100.png"/><Relationship Id="rId5" Type="http://schemas.openxmlformats.org/officeDocument/2006/relationships/image" Target="../media/image83.svg"/><Relationship Id="rId15" Type="http://schemas.openxmlformats.org/officeDocument/2006/relationships/image" Target="../media/image102.png"/><Relationship Id="rId10" Type="http://schemas.openxmlformats.org/officeDocument/2006/relationships/image" Target="../media/image85.svg"/><Relationship Id="rId4" Type="http://schemas.openxmlformats.org/officeDocument/2006/relationships/image" Target="../media/image82.png"/><Relationship Id="rId9" Type="http://schemas.openxmlformats.org/officeDocument/2006/relationships/image" Target="../media/image84.png"/><Relationship Id="rId14" Type="http://schemas.openxmlformats.org/officeDocument/2006/relationships/image" Target="../media/image7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5.xml"/><Relationship Id="rId6" Type="http://schemas.openxmlformats.org/officeDocument/2006/relationships/hyperlink" Target="https://creativecommons.org/licenses/by-nd/3.0/" TargetMode="External"/><Relationship Id="rId5" Type="http://schemas.openxmlformats.org/officeDocument/2006/relationships/hyperlink" Target="http://theconversation.com/in-pictures-30-years-of-the-space-shuttle-program-2213" TargetMode="External"/><Relationship Id="rId4" Type="http://schemas.openxmlformats.org/officeDocument/2006/relationships/image" Target="../media/image104.jpe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103.png"/><Relationship Id="rId3" Type="http://schemas.openxmlformats.org/officeDocument/2006/relationships/image" Target="../media/image99.png"/><Relationship Id="rId7" Type="http://schemas.openxmlformats.org/officeDocument/2006/relationships/image" Target="../media/image87.svg"/><Relationship Id="rId12" Type="http://schemas.openxmlformats.org/officeDocument/2006/relationships/image" Target="../media/image101.sv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86.png"/><Relationship Id="rId11" Type="http://schemas.openxmlformats.org/officeDocument/2006/relationships/image" Target="../media/image100.png"/><Relationship Id="rId5" Type="http://schemas.openxmlformats.org/officeDocument/2006/relationships/image" Target="../media/image83.svg"/><Relationship Id="rId15" Type="http://schemas.openxmlformats.org/officeDocument/2006/relationships/image" Target="../media/image102.png"/><Relationship Id="rId10" Type="http://schemas.openxmlformats.org/officeDocument/2006/relationships/image" Target="../media/image85.svg"/><Relationship Id="rId4" Type="http://schemas.openxmlformats.org/officeDocument/2006/relationships/image" Target="../media/image82.png"/><Relationship Id="rId9" Type="http://schemas.openxmlformats.org/officeDocument/2006/relationships/image" Target="../media/image84.png"/><Relationship Id="rId14" Type="http://schemas.openxmlformats.org/officeDocument/2006/relationships/image" Target="../media/image7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6.xml"/><Relationship Id="rId4" Type="http://schemas.openxmlformats.org/officeDocument/2006/relationships/image" Target="../media/image10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9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13" Type="http://schemas.openxmlformats.org/officeDocument/2006/relationships/image" Target="../media/image39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38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.sv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0" Type="http://schemas.openxmlformats.org/officeDocument/2006/relationships/image" Target="../media/image36.svg"/><Relationship Id="rId4" Type="http://schemas.openxmlformats.org/officeDocument/2006/relationships/image" Target="../media/image30.svg"/><Relationship Id="rId9" Type="http://schemas.openxmlformats.org/officeDocument/2006/relationships/image" Target="../media/image35.png"/><Relationship Id="rId14" Type="http://schemas.openxmlformats.org/officeDocument/2006/relationships/image" Target="../media/image40.sv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13" Type="http://schemas.openxmlformats.org/officeDocument/2006/relationships/image" Target="../media/image23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svg"/><Relationship Id="rId17" Type="http://schemas.openxmlformats.org/officeDocument/2006/relationships/image" Target="../media/image55.png"/><Relationship Id="rId2" Type="http://schemas.openxmlformats.org/officeDocument/2006/relationships/notesSlide" Target="../notesSlides/notesSlide41.xml"/><Relationship Id="rId16" Type="http://schemas.openxmlformats.org/officeDocument/2006/relationships/image" Target="../media/image4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sv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image" Target="../media/image54.png"/><Relationship Id="rId10" Type="http://schemas.openxmlformats.org/officeDocument/2006/relationships/image" Target="../media/image20.svg"/><Relationship Id="rId4" Type="http://schemas.openxmlformats.org/officeDocument/2006/relationships/image" Target="../media/image14.svg"/><Relationship Id="rId9" Type="http://schemas.openxmlformats.org/officeDocument/2006/relationships/image" Target="../media/image19.png"/><Relationship Id="rId14" Type="http://schemas.openxmlformats.org/officeDocument/2006/relationships/image" Target="../media/image53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4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13" Type="http://schemas.openxmlformats.org/officeDocument/2006/relationships/image" Target="../media/image115.png"/><Relationship Id="rId3" Type="http://schemas.openxmlformats.org/officeDocument/2006/relationships/image" Target="../media/image90.png"/><Relationship Id="rId7" Type="http://schemas.openxmlformats.org/officeDocument/2006/relationships/image" Target="../media/image110.png"/><Relationship Id="rId12" Type="http://schemas.openxmlformats.org/officeDocument/2006/relationships/image" Target="../media/image105.png"/><Relationship Id="rId2" Type="http://schemas.openxmlformats.org/officeDocument/2006/relationships/notesSlide" Target="../notesSlides/notesSlide43.xml"/><Relationship Id="rId16" Type="http://schemas.openxmlformats.org/officeDocument/2006/relationships/image" Target="../media/image118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09.png"/><Relationship Id="rId11" Type="http://schemas.openxmlformats.org/officeDocument/2006/relationships/image" Target="../media/image114.png"/><Relationship Id="rId5" Type="http://schemas.openxmlformats.org/officeDocument/2006/relationships/image" Target="../media/image108.png"/><Relationship Id="rId15" Type="http://schemas.openxmlformats.org/officeDocument/2006/relationships/image" Target="../media/image117.png"/><Relationship Id="rId10" Type="http://schemas.openxmlformats.org/officeDocument/2006/relationships/image" Target="../media/image113.png"/><Relationship Id="rId4" Type="http://schemas.openxmlformats.org/officeDocument/2006/relationships/image" Target="../media/image91.svg"/><Relationship Id="rId9" Type="http://schemas.openxmlformats.org/officeDocument/2006/relationships/image" Target="../media/image112.png"/><Relationship Id="rId14" Type="http://schemas.openxmlformats.org/officeDocument/2006/relationships/image" Target="../media/image116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4.png"/><Relationship Id="rId5" Type="http://schemas.openxmlformats.org/officeDocument/2006/relationships/image" Target="../media/image43.svg"/><Relationship Id="rId4" Type="http://schemas.openxmlformats.org/officeDocument/2006/relationships/image" Target="../media/image42.png"/><Relationship Id="rId9" Type="http://schemas.openxmlformats.org/officeDocument/2006/relationships/image" Target="../media/image47.sv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jpeg"/><Relationship Id="rId1" Type="http://schemas.openxmlformats.org/officeDocument/2006/relationships/slideLayout" Target="../slideLayouts/slideLayout2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jpeg"/><Relationship Id="rId2" Type="http://schemas.openxmlformats.org/officeDocument/2006/relationships/image" Target="../media/image124.jpe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dtdd_jc1ybw" TargetMode="External"/><Relationship Id="rId2" Type="http://schemas.openxmlformats.org/officeDocument/2006/relationships/hyperlink" Target="https://www.r-consortium.org/using-r-in-regulatory-review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openxmlformats.org/officeDocument/2006/relationships/hyperlink" Target="https://gsk-biostatistics.github.io/tfrmt/" TargetMode="External"/><Relationship Id="rId7" Type="http://schemas.openxmlformats.org/officeDocument/2006/relationships/image" Target="../media/image129.png"/><Relationship Id="rId2" Type="http://schemas.openxmlformats.org/officeDocument/2006/relationships/hyperlink" Target="https://github.com/pharmaverse/" TargetMode="External"/><Relationship Id="rId1" Type="http://schemas.openxmlformats.org/officeDocument/2006/relationships/slideLayout" Target="../slideLayouts/slideLayout24.xml"/><Relationship Id="rId6" Type="http://schemas.openxmlformats.org/officeDocument/2006/relationships/hyperlink" Target="https://github.com/pharmaverse/metatools" TargetMode="External"/><Relationship Id="rId11" Type="http://schemas.openxmlformats.org/officeDocument/2006/relationships/image" Target="../media/image133.jpeg"/><Relationship Id="rId5" Type="http://schemas.openxmlformats.org/officeDocument/2006/relationships/hyperlink" Target="https://github.com/atorus-research/metacore" TargetMode="External"/><Relationship Id="rId10" Type="http://schemas.openxmlformats.org/officeDocument/2006/relationships/image" Target="../media/image132.jpeg"/><Relationship Id="rId4" Type="http://schemas.openxmlformats.org/officeDocument/2006/relationships/hyperlink" Target="https://github.com/atorus-research/Tplyr" TargetMode="External"/><Relationship Id="rId9" Type="http://schemas.openxmlformats.org/officeDocument/2006/relationships/image" Target="../media/image131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jpeg"/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D29C59-BB7C-41DB-8AE0-680084FD8DC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Day 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024A98-9C05-49D8-BFBB-10A73CD2000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2F30BB-9CEA-432C-A940-E4111003AA5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6204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5745E30-014F-4182-9EA1-EB2D8FC7342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0FB768C-453D-4B65-A683-E574432B5552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397F4CD0-83C1-4C99-A2BD-6DA4A1CC9D00}" type="datetime4">
              <a:rPr lang="en-GB" smtClean="0"/>
              <a:t>26 August 2022</a:t>
            </a:fld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BAFC9F-5B6D-4931-86E4-DC282BA280F5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10</a:t>
            </a:fld>
            <a:endParaRPr lang="en-GB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8E45977-5AE5-4C41-A586-5FFCA34ACC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8778" y="4459129"/>
            <a:ext cx="1593047" cy="1846519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1229F495-A12C-4774-9FFD-D934D7F0F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Statistical Tables process flow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48488D89-B968-4F1A-9358-E2A65C39F37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F7897E5-5158-4705-9188-83CCC91C6312}"/>
              </a:ext>
            </a:extLst>
          </p:cNvPr>
          <p:cNvSpPr/>
          <p:nvPr/>
        </p:nvSpPr>
        <p:spPr bwMode="auto">
          <a:xfrm>
            <a:off x="2073152" y="2191208"/>
            <a:ext cx="3474720" cy="128016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38100">
            <a:solidFill>
              <a:schemeClr val="accent4"/>
            </a:solidFill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50000"/>
            </a:pPr>
            <a:r>
              <a:rPr lang="en-US" sz="2000" b="1" kern="0">
                <a:solidFill>
                  <a:schemeClr val="bg1"/>
                </a:solidFill>
              </a:rPr>
              <a:t>Step 1: Computations</a:t>
            </a:r>
          </a:p>
          <a:p>
            <a:pPr algn="ctr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50000"/>
            </a:pPr>
            <a:r>
              <a:rPr lang="en-US" sz="2000" kern="0">
                <a:solidFill>
                  <a:schemeClr val="bg1"/>
                </a:solidFill>
              </a:rPr>
              <a:t>Custom model code 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FA5C5F6-9042-4DF1-B955-DDB9FCD692E0}"/>
              </a:ext>
            </a:extLst>
          </p:cNvPr>
          <p:cNvSpPr/>
          <p:nvPr/>
        </p:nvSpPr>
        <p:spPr bwMode="auto">
          <a:xfrm>
            <a:off x="6349396" y="2195186"/>
            <a:ext cx="3474720" cy="128016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38100">
            <a:solidFill>
              <a:schemeClr val="accent4"/>
            </a:solidFill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50000"/>
            </a:pPr>
            <a:r>
              <a:rPr lang="en-US" sz="2000" b="1" kern="0">
                <a:solidFill>
                  <a:schemeClr val="bg1"/>
                </a:solidFill>
              </a:rPr>
              <a:t>Step 2: Extract &amp; Tidy </a:t>
            </a:r>
          </a:p>
          <a:p>
            <a:pPr algn="ctr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50000"/>
            </a:pPr>
            <a:r>
              <a:rPr lang="en-US" sz="2000" kern="0">
                <a:solidFill>
                  <a:schemeClr val="bg1"/>
                </a:solidFill>
              </a:rPr>
              <a:t>Leverage existing packages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D2D3D314-62EB-486B-AC21-A8D56AB55E18}"/>
              </a:ext>
            </a:extLst>
          </p:cNvPr>
          <p:cNvSpPr/>
          <p:nvPr/>
        </p:nvSpPr>
        <p:spPr bwMode="auto">
          <a:xfrm>
            <a:off x="5617269" y="2681888"/>
            <a:ext cx="662730" cy="29880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/>
            </a:solidFill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50000"/>
              <a:buFont typeface="Arial" panose="020B0604020202020204" pitchFamily="34" charset="0"/>
              <a:buChar char="•"/>
            </a:pPr>
            <a:endParaRPr lang="en-US" sz="1600" kern="0" err="1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5BE16D3-17C9-468E-8F5F-18AFBE0C7991}"/>
              </a:ext>
            </a:extLst>
          </p:cNvPr>
          <p:cNvSpPr txBox="1"/>
          <p:nvPr/>
        </p:nvSpPr>
        <p:spPr>
          <a:xfrm>
            <a:off x="2354184" y="3477549"/>
            <a:ext cx="2718033" cy="1686719"/>
          </a:xfrm>
          <a:prstGeom prst="rect">
            <a:avLst/>
          </a:prstGeom>
          <a:noFill/>
        </p:spPr>
        <p:txBody>
          <a:bodyPr wrap="square" lIns="180000" tIns="180000" rIns="180000" bIns="180000" rtlCol="0">
            <a:norm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50000"/>
            </a:pPr>
            <a:r>
              <a:rPr lang="en-US">
                <a:solidFill>
                  <a:schemeClr val="accent4"/>
                </a:solidFill>
              </a:rPr>
              <a:t>Build &amp; run MMRM model 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83BD635-39B3-4F1A-B6EC-58CC9539FC0F}"/>
              </a:ext>
            </a:extLst>
          </p:cNvPr>
          <p:cNvSpPr txBox="1"/>
          <p:nvPr/>
        </p:nvSpPr>
        <p:spPr>
          <a:xfrm>
            <a:off x="1056204" y="3600415"/>
            <a:ext cx="1603704" cy="858714"/>
          </a:xfrm>
          <a:prstGeom prst="rect">
            <a:avLst/>
          </a:prstGeom>
          <a:noFill/>
        </p:spPr>
        <p:txBody>
          <a:bodyPr wrap="square" lIns="180000" tIns="180000" rIns="180000" bIns="180000" rtlCol="0">
            <a:noAutofit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50000"/>
            </a:pPr>
            <a:r>
              <a:rPr lang="en-US" sz="3200">
                <a:solidFill>
                  <a:schemeClr val="accent4"/>
                </a:solidFill>
              </a:rPr>
              <a:t>{</a:t>
            </a:r>
            <a:r>
              <a:rPr lang="en-US" sz="3200" err="1">
                <a:solidFill>
                  <a:schemeClr val="accent4"/>
                </a:solidFill>
              </a:rPr>
              <a:t>nlme</a:t>
            </a:r>
            <a:r>
              <a:rPr lang="en-US" sz="3200">
                <a:solidFill>
                  <a:schemeClr val="accent4"/>
                </a:solidFill>
              </a:rPr>
              <a:t>}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BF38DB8-7AE7-4D7C-B24A-9B6E26C38F27}"/>
              </a:ext>
            </a:extLst>
          </p:cNvPr>
          <p:cNvSpPr txBox="1"/>
          <p:nvPr/>
        </p:nvSpPr>
        <p:spPr>
          <a:xfrm>
            <a:off x="6451945" y="3483500"/>
            <a:ext cx="3186419" cy="2235117"/>
          </a:xfrm>
          <a:prstGeom prst="rect">
            <a:avLst/>
          </a:prstGeom>
          <a:noFill/>
        </p:spPr>
        <p:txBody>
          <a:bodyPr wrap="square" lIns="180000" tIns="180000" rIns="180000" bIns="180000" rtlCol="0">
            <a:norm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50000"/>
            </a:pPr>
            <a:r>
              <a:rPr lang="en-US">
                <a:solidFill>
                  <a:schemeClr val="accent4"/>
                </a:solidFill>
              </a:rPr>
              <a:t>Extract estimates from model  </a:t>
            </a:r>
          </a:p>
          <a:p>
            <a:pPr marL="457200" indent="-457200" algn="ctr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50000"/>
              <a:buAutoNum type="arabicParenBoth"/>
            </a:pPr>
            <a:endParaRPr lang="en-US"/>
          </a:p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50000"/>
            </a:pPr>
            <a:r>
              <a:rPr lang="en-US">
                <a:solidFill>
                  <a:schemeClr val="accent4"/>
                </a:solidFill>
              </a:rPr>
              <a:t>Tidy results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2F58125-3272-4ADD-B5E4-80750934FF09}"/>
              </a:ext>
            </a:extLst>
          </p:cNvPr>
          <p:cNvSpPr txBox="1"/>
          <p:nvPr/>
        </p:nvSpPr>
        <p:spPr>
          <a:xfrm>
            <a:off x="9211401" y="3548063"/>
            <a:ext cx="2592428" cy="929111"/>
          </a:xfrm>
          <a:prstGeom prst="rect">
            <a:avLst/>
          </a:prstGeom>
          <a:noFill/>
        </p:spPr>
        <p:txBody>
          <a:bodyPr wrap="square" lIns="180000" tIns="180000" rIns="180000" bIns="180000" rtlCol="0">
            <a:noAutofit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50000"/>
            </a:pPr>
            <a:r>
              <a:rPr lang="en-US" sz="3200">
                <a:solidFill>
                  <a:schemeClr val="accent4"/>
                </a:solidFill>
              </a:rPr>
              <a:t>{</a:t>
            </a:r>
            <a:r>
              <a:rPr lang="en-US" sz="3200" err="1">
                <a:solidFill>
                  <a:schemeClr val="accent4"/>
                </a:solidFill>
              </a:rPr>
              <a:t>emmeans</a:t>
            </a:r>
            <a:r>
              <a:rPr lang="en-US" sz="3200">
                <a:solidFill>
                  <a:schemeClr val="accent4"/>
                </a:solidFill>
              </a:rPr>
              <a:t>}</a:t>
            </a: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4D36E98F-F4F3-4410-9604-5E4D24CEAA87}"/>
              </a:ext>
            </a:extLst>
          </p:cNvPr>
          <p:cNvSpPr/>
          <p:nvPr/>
        </p:nvSpPr>
        <p:spPr bwMode="auto">
          <a:xfrm>
            <a:off x="5617269" y="2681888"/>
            <a:ext cx="662730" cy="298800"/>
          </a:xfrm>
          <a:prstGeom prst="rightArrow">
            <a:avLst/>
          </a:prstGeom>
          <a:solidFill>
            <a:schemeClr val="accent6"/>
          </a:solidFill>
          <a:ln>
            <a:solidFill>
              <a:schemeClr val="bg1"/>
            </a:solidFill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50000"/>
              <a:buFont typeface="Arial" panose="020B0604020202020204" pitchFamily="34" charset="0"/>
              <a:buChar char="•"/>
            </a:pPr>
            <a:endParaRPr lang="en-US" sz="1600" kern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5627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7516ADA-5575-4E5E-BDCB-0D3FBC4E4AD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31DB736-2CA6-4839-902E-7D04021A9591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397F4CD0-83C1-4C99-A2BD-6DA4A1CC9D00}" type="datetime4">
              <a:rPr lang="en-GB" smtClean="0"/>
              <a:t>26 August 2022</a:t>
            </a:fld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9E5AEA-47F9-44FE-84DA-7A363E494603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11</a:t>
            </a:fld>
            <a:endParaRPr lang="en-GB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F11E484-4036-408C-BEC9-39479B8F7C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Primary Analysis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B4D854B9-2EAD-4E40-ACCA-16D88EB1215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Does FEV1 change from baseline differ by treatment?</a:t>
            </a:r>
          </a:p>
        </p:txBody>
      </p:sp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F5624DA7-2117-41FE-96CC-DC86AE1535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2401" y="1367656"/>
            <a:ext cx="7696196" cy="4489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611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Chart, line chart&#10;&#10;Description automatically generated">
            <a:extLst>
              <a:ext uri="{FF2B5EF4-FFF2-40B4-BE49-F238E27FC236}">
                <a16:creationId xmlns:a16="http://schemas.microsoft.com/office/drawing/2014/main" id="{042CC699-6F49-4F23-AFF6-3F15F510D7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2401" y="1367656"/>
            <a:ext cx="7696196" cy="4489449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7516ADA-5575-4E5E-BDCB-0D3FBC4E4AD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31DB736-2CA6-4839-902E-7D04021A9591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397F4CD0-83C1-4C99-A2BD-6DA4A1CC9D00}" type="datetime4">
              <a:rPr lang="en-GB" smtClean="0"/>
              <a:t>26 August 2022</a:t>
            </a:fld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9E5AEA-47F9-44FE-84DA-7A363E494603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12</a:t>
            </a:fld>
            <a:endParaRPr lang="en-GB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F11E484-4036-408C-BEC9-39479B8F7C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Primary Analysis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B4D854B9-2EAD-4E40-ACCA-16D88EB1215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Does FEV1 change from baseline differ by treatment?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3B7C444-1099-4D4A-B819-7BC84240761D}"/>
              </a:ext>
            </a:extLst>
          </p:cNvPr>
          <p:cNvSpPr/>
          <p:nvPr/>
        </p:nvSpPr>
        <p:spPr bwMode="auto">
          <a:xfrm>
            <a:off x="6426621" y="2488532"/>
            <a:ext cx="839329" cy="629175"/>
          </a:xfrm>
          <a:prstGeom prst="ellipse">
            <a:avLst/>
          </a:prstGeom>
          <a:noFill/>
          <a:ln w="28575">
            <a:solidFill>
              <a:schemeClr val="bg2">
                <a:lumMod val="50000"/>
              </a:schemeClr>
            </a:solidFill>
            <a:prstDash val="dash"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50000"/>
              <a:buFont typeface="Arial" panose="020B0604020202020204" pitchFamily="34" charset="0"/>
              <a:buChar char="•"/>
            </a:pPr>
            <a:endParaRPr lang="en-US" sz="1600" kern="0" err="1">
              <a:solidFill>
                <a:schemeClr val="tx1"/>
              </a:solidFill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10CA2E3-E46B-4FB9-A538-0D50FAABE0CF}"/>
              </a:ext>
            </a:extLst>
          </p:cNvPr>
          <p:cNvSpPr/>
          <p:nvPr/>
        </p:nvSpPr>
        <p:spPr bwMode="auto">
          <a:xfrm>
            <a:off x="6534762" y="2421350"/>
            <a:ext cx="721453" cy="2997113"/>
          </a:xfrm>
          <a:prstGeom prst="ellipse">
            <a:avLst/>
          </a:prstGeom>
          <a:noFill/>
          <a:ln w="28575">
            <a:solidFill>
              <a:schemeClr val="accent1"/>
            </a:solidFill>
            <a:prstDash val="solid"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50000"/>
              <a:buFont typeface="Arial" panose="020B0604020202020204" pitchFamily="34" charset="0"/>
              <a:buChar char="•"/>
            </a:pPr>
            <a:endParaRPr lang="en-US" sz="1600" kern="0" err="1">
              <a:solidFill>
                <a:schemeClr val="accent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C8942D9-2600-4E0B-A919-3C88AD4DFB27}"/>
              </a:ext>
            </a:extLst>
          </p:cNvPr>
          <p:cNvSpPr txBox="1"/>
          <p:nvPr/>
        </p:nvSpPr>
        <p:spPr>
          <a:xfrm>
            <a:off x="7293472" y="2686944"/>
            <a:ext cx="2077868" cy="856808"/>
          </a:xfrm>
          <a:prstGeom prst="rect">
            <a:avLst/>
          </a:prstGeom>
          <a:noFill/>
        </p:spPr>
        <p:txBody>
          <a:bodyPr wrap="square" lIns="180000" tIns="180000" rIns="180000" bIns="180000" rtlCol="0">
            <a:noAutofit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50000"/>
            </a:pPr>
            <a:r>
              <a:rPr lang="en-US" sz="1800"/>
              <a:t>Within-treatment change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76D24E0-91A1-41A3-A3DD-C9371631E62F}"/>
              </a:ext>
            </a:extLst>
          </p:cNvPr>
          <p:cNvSpPr txBox="1"/>
          <p:nvPr/>
        </p:nvSpPr>
        <p:spPr>
          <a:xfrm>
            <a:off x="7256215" y="3796164"/>
            <a:ext cx="2077868" cy="856808"/>
          </a:xfrm>
          <a:prstGeom prst="rect">
            <a:avLst/>
          </a:prstGeom>
          <a:noFill/>
        </p:spPr>
        <p:txBody>
          <a:bodyPr wrap="square" lIns="180000" tIns="180000" rIns="180000" bIns="180000" rtlCol="0">
            <a:noAutofit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50000"/>
            </a:pPr>
            <a:r>
              <a:rPr lang="en-US" sz="1800">
                <a:solidFill>
                  <a:schemeClr val="accent1"/>
                </a:solidFill>
              </a:rPr>
              <a:t>Difference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90D84E3-8ACF-446F-8DA3-90E9BAF1094B}"/>
              </a:ext>
            </a:extLst>
          </p:cNvPr>
          <p:cNvSpPr/>
          <p:nvPr/>
        </p:nvSpPr>
        <p:spPr bwMode="auto">
          <a:xfrm>
            <a:off x="6475824" y="4548452"/>
            <a:ext cx="839329" cy="629175"/>
          </a:xfrm>
          <a:prstGeom prst="ellipse">
            <a:avLst/>
          </a:prstGeom>
          <a:noFill/>
          <a:ln w="28575">
            <a:solidFill>
              <a:schemeClr val="bg2">
                <a:lumMod val="50000"/>
              </a:schemeClr>
            </a:solidFill>
            <a:prstDash val="dash"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50000"/>
              <a:buFont typeface="Arial" panose="020B0604020202020204" pitchFamily="34" charset="0"/>
              <a:buChar char="•"/>
            </a:pPr>
            <a:endParaRPr lang="en-US" sz="1600" kern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3786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7" grpId="0" animBg="1"/>
      <p:bldP spid="15" grpId="0"/>
      <p:bldP spid="18" grpId="0"/>
      <p:bldP spid="1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5745E30-014F-4182-9EA1-EB2D8FC7342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0FB768C-453D-4B65-A683-E574432B5552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397F4CD0-83C1-4C99-A2BD-6DA4A1CC9D00}" type="datetime4">
              <a:rPr lang="en-GB" smtClean="0"/>
              <a:t>26 August 2022</a:t>
            </a:fld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BAFC9F-5B6D-4931-86E4-DC282BA280F5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13</a:t>
            </a:fld>
            <a:endParaRPr lang="en-GB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229F495-A12C-4774-9FFD-D934D7F0F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Primary Analysis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48488D89-B968-4F1A-9358-E2A65C39F37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Does FEV1 change from baseline differ by treatment?</a:t>
            </a:r>
          </a:p>
          <a:p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F7897E5-5158-4705-9188-83CCC91C6312}"/>
              </a:ext>
            </a:extLst>
          </p:cNvPr>
          <p:cNvSpPr/>
          <p:nvPr/>
        </p:nvSpPr>
        <p:spPr bwMode="auto">
          <a:xfrm>
            <a:off x="2073152" y="2191208"/>
            <a:ext cx="3474720" cy="128016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38100">
            <a:solidFill>
              <a:schemeClr val="accent4"/>
            </a:solidFill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50000"/>
            </a:pPr>
            <a:r>
              <a:rPr lang="en-US" sz="2000" b="1" kern="0">
                <a:solidFill>
                  <a:schemeClr val="bg1"/>
                </a:solidFill>
              </a:rPr>
              <a:t>Step 1: Computations</a:t>
            </a:r>
          </a:p>
          <a:p>
            <a:pPr algn="ctr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50000"/>
            </a:pPr>
            <a:r>
              <a:rPr lang="en-US" sz="2000" kern="0">
                <a:solidFill>
                  <a:schemeClr val="bg1"/>
                </a:solidFill>
              </a:rPr>
              <a:t>Custom model code 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FA5C5F6-9042-4DF1-B955-DDB9FCD692E0}"/>
              </a:ext>
            </a:extLst>
          </p:cNvPr>
          <p:cNvSpPr/>
          <p:nvPr/>
        </p:nvSpPr>
        <p:spPr bwMode="auto">
          <a:xfrm>
            <a:off x="6349396" y="2195186"/>
            <a:ext cx="3474720" cy="1280160"/>
          </a:xfrm>
          <a:prstGeom prst="roundRect">
            <a:avLst/>
          </a:prstGeom>
          <a:solidFill>
            <a:schemeClr val="bg2"/>
          </a:solidFill>
          <a:ln w="38100">
            <a:solidFill>
              <a:schemeClr val="bg2"/>
            </a:solidFill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50000"/>
            </a:pPr>
            <a:r>
              <a:rPr lang="en-US" sz="2000" b="1" kern="0">
                <a:solidFill>
                  <a:schemeClr val="bg1"/>
                </a:solidFill>
              </a:rPr>
              <a:t>Step 2: Extract &amp; Tidy </a:t>
            </a:r>
          </a:p>
          <a:p>
            <a:pPr algn="ctr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50000"/>
            </a:pPr>
            <a:r>
              <a:rPr lang="en-US" sz="2000" kern="0">
                <a:solidFill>
                  <a:schemeClr val="bg1"/>
                </a:solidFill>
              </a:rPr>
              <a:t>Leverage existing packages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D2D3D314-62EB-486B-AC21-A8D56AB55E18}"/>
              </a:ext>
            </a:extLst>
          </p:cNvPr>
          <p:cNvSpPr/>
          <p:nvPr/>
        </p:nvSpPr>
        <p:spPr bwMode="auto">
          <a:xfrm>
            <a:off x="5617269" y="2681888"/>
            <a:ext cx="662730" cy="298800"/>
          </a:xfrm>
          <a:prstGeom prst="rightArrow">
            <a:avLst/>
          </a:prstGeom>
          <a:solidFill>
            <a:schemeClr val="bg2"/>
          </a:solidFill>
          <a:ln>
            <a:solidFill>
              <a:schemeClr val="bg2"/>
            </a:solidFill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50000"/>
              <a:buFont typeface="Arial" panose="020B0604020202020204" pitchFamily="34" charset="0"/>
              <a:buChar char="•"/>
            </a:pPr>
            <a:endParaRPr lang="en-US" sz="1600" kern="0" err="1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5BE16D3-17C9-468E-8F5F-18AFBE0C7991}"/>
              </a:ext>
            </a:extLst>
          </p:cNvPr>
          <p:cNvSpPr txBox="1"/>
          <p:nvPr/>
        </p:nvSpPr>
        <p:spPr>
          <a:xfrm>
            <a:off x="2354184" y="3477549"/>
            <a:ext cx="3193688" cy="2062477"/>
          </a:xfrm>
          <a:prstGeom prst="rect">
            <a:avLst/>
          </a:prstGeom>
          <a:noFill/>
        </p:spPr>
        <p:txBody>
          <a:bodyPr wrap="square" lIns="180000" tIns="180000" rIns="180000" bIns="180000" rtlCol="0" anchor="t">
            <a:normAutofit fontScale="62500" lnSpcReduction="20000"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50000"/>
            </a:pPr>
            <a:r>
              <a:rPr lang="en-US" sz="3400">
                <a:solidFill>
                  <a:schemeClr val="accent4"/>
                </a:solidFill>
              </a:rPr>
              <a:t>Build &amp; run </a:t>
            </a:r>
          </a:p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50000"/>
            </a:pPr>
            <a:r>
              <a:rPr lang="en-US" sz="3400">
                <a:solidFill>
                  <a:schemeClr val="accent4"/>
                </a:solidFill>
              </a:rPr>
              <a:t>MMRM:</a:t>
            </a:r>
          </a:p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50000"/>
            </a:pPr>
            <a:r>
              <a:rPr lang="en-US" sz="3400" u="sng">
                <a:solidFill>
                  <a:schemeClr val="accent4"/>
                </a:solidFill>
              </a:rPr>
              <a:t>M</a:t>
            </a:r>
            <a:r>
              <a:rPr lang="en-US" sz="3400">
                <a:solidFill>
                  <a:schemeClr val="accent4"/>
                </a:solidFill>
              </a:rPr>
              <a:t>ixed </a:t>
            </a:r>
            <a:r>
              <a:rPr lang="en-US" sz="3400" u="sng">
                <a:solidFill>
                  <a:schemeClr val="accent4"/>
                </a:solidFill>
              </a:rPr>
              <a:t>M</a:t>
            </a:r>
            <a:r>
              <a:rPr lang="en-US" sz="3400">
                <a:solidFill>
                  <a:schemeClr val="accent4"/>
                </a:solidFill>
              </a:rPr>
              <a:t>odel for </a:t>
            </a:r>
            <a:r>
              <a:rPr lang="en-US" sz="3400" u="sng">
                <a:solidFill>
                  <a:schemeClr val="accent4"/>
                </a:solidFill>
              </a:rPr>
              <a:t>R</a:t>
            </a:r>
            <a:r>
              <a:rPr lang="en-US" sz="3400">
                <a:solidFill>
                  <a:schemeClr val="accent4"/>
                </a:solidFill>
              </a:rPr>
              <a:t>epeated </a:t>
            </a:r>
            <a:r>
              <a:rPr lang="en-US" sz="3400" u="sng">
                <a:solidFill>
                  <a:schemeClr val="accent4"/>
                </a:solidFill>
              </a:rPr>
              <a:t>M</a:t>
            </a:r>
            <a:r>
              <a:rPr lang="en-US" sz="3400">
                <a:solidFill>
                  <a:schemeClr val="accent4"/>
                </a:solidFill>
              </a:rPr>
              <a:t>easures</a:t>
            </a:r>
          </a:p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50000"/>
            </a:pPr>
            <a:r>
              <a:rPr lang="en-US">
                <a:solidFill>
                  <a:schemeClr val="accent4"/>
                </a:solidFill>
              </a:rPr>
              <a:t>  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83BD635-39B3-4F1A-B6EC-58CC9539FC0F}"/>
              </a:ext>
            </a:extLst>
          </p:cNvPr>
          <p:cNvSpPr txBox="1"/>
          <p:nvPr/>
        </p:nvSpPr>
        <p:spPr>
          <a:xfrm>
            <a:off x="1056204" y="3600415"/>
            <a:ext cx="1603704" cy="858714"/>
          </a:xfrm>
          <a:prstGeom prst="rect">
            <a:avLst/>
          </a:prstGeom>
          <a:noFill/>
        </p:spPr>
        <p:txBody>
          <a:bodyPr wrap="square" lIns="180000" tIns="180000" rIns="180000" bIns="180000" rtlCol="0">
            <a:noAutofit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50000"/>
            </a:pPr>
            <a:r>
              <a:rPr lang="en-US" sz="3200">
                <a:solidFill>
                  <a:schemeClr val="accent4"/>
                </a:solidFill>
              </a:rPr>
              <a:t>{</a:t>
            </a:r>
            <a:r>
              <a:rPr lang="en-US" sz="3200" err="1">
                <a:solidFill>
                  <a:schemeClr val="accent4"/>
                </a:solidFill>
              </a:rPr>
              <a:t>nlme</a:t>
            </a:r>
            <a:r>
              <a:rPr lang="en-US" sz="3200">
                <a:solidFill>
                  <a:schemeClr val="accent4"/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811398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7589FB8-2623-B69C-38DA-4FE218C6162E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397F4CD0-83C1-4C99-A2BD-6DA4A1CC9D00}" type="datetime4">
              <a:rPr lang="en-GB" smtClean="0"/>
              <a:t>26 August 2022</a:t>
            </a:fld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295A7A-FE24-FC3B-6B58-37C4E96A5EFC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14</a:t>
            </a:fld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B0B8CC8-950D-7B30-D30D-F7854340D53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en-US"/>
          </a:p>
          <a:p>
            <a:endParaRPr lang="en-US"/>
          </a:p>
          <a:p>
            <a:pPr marL="0" indent="0">
              <a:buNone/>
            </a:pPr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5C4CEA7-99E1-2EA5-DC59-FA9BDE0DA6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Primary Analysis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89DB1980-A3EA-9A5C-CCC4-B7F4CA7A89A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/>
              <a:t>MMRM</a:t>
            </a:r>
            <a:r>
              <a:rPr lang="en-US"/>
              <a:t>: </a:t>
            </a:r>
            <a:r>
              <a:rPr lang="en-US" u="sng"/>
              <a:t>M</a:t>
            </a:r>
            <a:r>
              <a:rPr lang="en-US"/>
              <a:t>ixed </a:t>
            </a:r>
            <a:r>
              <a:rPr lang="en-US" u="sng"/>
              <a:t>M</a:t>
            </a:r>
            <a:r>
              <a:rPr lang="en-US"/>
              <a:t>odel for </a:t>
            </a:r>
            <a:r>
              <a:rPr lang="en-US" u="sng"/>
              <a:t>R</a:t>
            </a:r>
            <a:r>
              <a:rPr lang="en-US"/>
              <a:t>epeated </a:t>
            </a:r>
            <a:r>
              <a:rPr lang="en-US" u="sng"/>
              <a:t>M</a:t>
            </a:r>
            <a:r>
              <a:rPr lang="en-US"/>
              <a:t>easures using </a:t>
            </a:r>
            <a:r>
              <a:rPr lang="en-US" b="1" err="1"/>
              <a:t>nlme</a:t>
            </a:r>
            <a:r>
              <a:rPr lang="en-US" b="1"/>
              <a:t>::</a:t>
            </a:r>
            <a:r>
              <a:rPr lang="en-US" b="1" err="1"/>
              <a:t>gls</a:t>
            </a:r>
            <a:endParaRPr lang="en-US" b="1"/>
          </a:p>
          <a:p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52E0A4-A63E-4B5A-9E13-BCC5D44F3187}"/>
              </a:ext>
            </a:extLst>
          </p:cNvPr>
          <p:cNvSpPr txBox="1"/>
          <p:nvPr/>
        </p:nvSpPr>
        <p:spPr>
          <a:xfrm>
            <a:off x="500542" y="1300161"/>
            <a:ext cx="11042709" cy="4941247"/>
          </a:xfrm>
          <a:prstGeom prst="rect">
            <a:avLst/>
          </a:prstGeom>
          <a:solidFill>
            <a:schemeClr val="bg1"/>
          </a:solidFill>
        </p:spPr>
        <p:txBody>
          <a:bodyPr wrap="square" lIns="180000" tIns="180000" rIns="180000" bIns="180000" rtlCol="0">
            <a:noAutofit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50000"/>
            </a:pPr>
            <a:r>
              <a:rPr lang="en-US" err="1">
                <a:latin typeface="Consolas" panose="020B0609020204030204" pitchFamily="49" charset="0"/>
              </a:rPr>
              <a:t>gls</a:t>
            </a:r>
            <a:r>
              <a:rPr lang="en-US">
                <a:latin typeface="Consolas" panose="020B0609020204030204" pitchFamily="49" charset="0"/>
              </a:rPr>
              <a:t>(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50000"/>
            </a:pPr>
            <a:r>
              <a:rPr lang="en-US">
                <a:latin typeface="Consolas" panose="020B0609020204030204" pitchFamily="49" charset="0"/>
              </a:rPr>
              <a:t>   CHG ~ 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50000"/>
            </a:pPr>
            <a:r>
              <a:rPr lang="en-US">
                <a:latin typeface="Consolas" panose="020B0609020204030204" pitchFamily="49" charset="0"/>
              </a:rPr>
              <a:t>        BASE + 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50000"/>
            </a:pPr>
            <a:r>
              <a:rPr lang="en-US">
                <a:latin typeface="Consolas" panose="020B0609020204030204" pitchFamily="49" charset="0"/>
              </a:rPr>
              <a:t>        TRTA + 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50000"/>
            </a:pPr>
            <a:r>
              <a:rPr lang="en-US">
                <a:latin typeface="Consolas" panose="020B0609020204030204" pitchFamily="49" charset="0"/>
              </a:rPr>
              <a:t>        VISIT + 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50000"/>
            </a:pPr>
            <a:r>
              <a:rPr lang="en-US">
                <a:latin typeface="Consolas" panose="020B0609020204030204" pitchFamily="49" charset="0"/>
              </a:rPr>
              <a:t>        BASE:VISIT + 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50000"/>
            </a:pPr>
            <a:r>
              <a:rPr lang="en-US">
                <a:latin typeface="Consolas" panose="020B0609020204030204" pitchFamily="49" charset="0"/>
              </a:rPr>
              <a:t>        TRTA:VISIT + 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50000"/>
            </a:pPr>
            <a:r>
              <a:rPr lang="en-US">
                <a:latin typeface="Consolas" panose="020B0609020204030204" pitchFamily="49" charset="0"/>
              </a:rPr>
              <a:t>        [correlation = …,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50000"/>
            </a:pPr>
            <a:r>
              <a:rPr lang="en-US">
                <a:latin typeface="Consolas" panose="020B0609020204030204" pitchFamily="49" charset="0"/>
              </a:rPr>
              <a:t>         wights = …]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50000"/>
            </a:pPr>
            <a:r>
              <a:rPr lang="en-US">
                <a:latin typeface="Consolas" panose="020B0609020204030204" pitchFamily="49" charset="0"/>
              </a:rPr>
              <a:t>    data = </a:t>
            </a:r>
            <a:r>
              <a:rPr lang="en-US" err="1">
                <a:latin typeface="Consolas" panose="020B0609020204030204" pitchFamily="49" charset="0"/>
              </a:rPr>
              <a:t>adpft</a:t>
            </a:r>
            <a:endParaRPr lang="en-US">
              <a:latin typeface="Consolas" panose="020B0609020204030204" pitchFamily="49" charset="0"/>
            </a:endParaRP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50000"/>
            </a:pPr>
            <a:r>
              <a:rPr lang="en-US">
                <a:latin typeface="Consolas" panose="020B0609020204030204" pitchFamily="49" charset="0"/>
              </a:rPr>
              <a:t>)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5B45122-876E-4A5D-95EE-43A4DA8BE1BB}"/>
              </a:ext>
            </a:extLst>
          </p:cNvPr>
          <p:cNvSpPr txBox="1"/>
          <p:nvPr/>
        </p:nvSpPr>
        <p:spPr>
          <a:xfrm>
            <a:off x="1908495" y="1467877"/>
            <a:ext cx="4731390" cy="1007071"/>
          </a:xfrm>
          <a:prstGeom prst="rect">
            <a:avLst/>
          </a:prstGeom>
          <a:noFill/>
        </p:spPr>
        <p:txBody>
          <a:bodyPr wrap="square" lIns="180000" tIns="180000" rIns="180000" bIns="180000" rtlCol="0">
            <a:noAutofit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50000"/>
            </a:pPr>
            <a:r>
              <a:rPr lang="en-US" sz="2000" b="1">
                <a:solidFill>
                  <a:schemeClr val="accent2"/>
                </a:solidFill>
              </a:rPr>
              <a:t> Outcome: Change from baseline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F7E8AE9-459F-45BE-8BBB-051FC0EB60CA}"/>
              </a:ext>
            </a:extLst>
          </p:cNvPr>
          <p:cNvCxnSpPr/>
          <p:nvPr/>
        </p:nvCxnSpPr>
        <p:spPr>
          <a:xfrm flipH="1">
            <a:off x="1744910" y="1845578"/>
            <a:ext cx="327171" cy="125835"/>
          </a:xfrm>
          <a:prstGeom prst="straightConnector1">
            <a:avLst/>
          </a:prstGeom>
          <a:ln w="28575" cap="rnd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04EF82E-CB3B-4BA3-A098-A53E2C072758}"/>
              </a:ext>
            </a:extLst>
          </p:cNvPr>
          <p:cNvSpPr txBox="1"/>
          <p:nvPr/>
        </p:nvSpPr>
        <p:spPr>
          <a:xfrm>
            <a:off x="3017240" y="1971413"/>
            <a:ext cx="6672045" cy="503536"/>
          </a:xfrm>
          <a:prstGeom prst="rect">
            <a:avLst/>
          </a:prstGeom>
          <a:noFill/>
        </p:spPr>
        <p:txBody>
          <a:bodyPr wrap="square" lIns="180000" tIns="180000" rIns="180000" bIns="180000" rtlCol="0">
            <a:noAutofit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50000"/>
            </a:pPr>
            <a:r>
              <a:rPr lang="en-US" sz="2000" b="1">
                <a:solidFill>
                  <a:schemeClr val="tx2"/>
                </a:solidFill>
              </a:rPr>
              <a:t> Account for any difference in baseline value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D65D906-1228-48CC-8CA2-EBACCC6B4E81}"/>
              </a:ext>
            </a:extLst>
          </p:cNvPr>
          <p:cNvCxnSpPr>
            <a:cxnSpLocks/>
          </p:cNvCxnSpPr>
          <p:nvPr/>
        </p:nvCxnSpPr>
        <p:spPr>
          <a:xfrm flipH="1">
            <a:off x="2707240" y="2347531"/>
            <a:ext cx="473586" cy="97370"/>
          </a:xfrm>
          <a:prstGeom prst="straightConnector1">
            <a:avLst/>
          </a:prstGeom>
          <a:ln w="28575" cap="rnd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2C9170B5-1C10-45BE-95AF-5C9F9FB991F5}"/>
              </a:ext>
            </a:extLst>
          </p:cNvPr>
          <p:cNvSpPr txBox="1"/>
          <p:nvPr/>
        </p:nvSpPr>
        <p:spPr>
          <a:xfrm>
            <a:off x="3034410" y="2449773"/>
            <a:ext cx="6672045" cy="503536"/>
          </a:xfrm>
          <a:prstGeom prst="rect">
            <a:avLst/>
          </a:prstGeom>
          <a:noFill/>
        </p:spPr>
        <p:txBody>
          <a:bodyPr wrap="square" lIns="180000" tIns="180000" rIns="180000" bIns="180000" rtlCol="0">
            <a:noAutofit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50000"/>
            </a:pPr>
            <a:r>
              <a:rPr lang="en-US" sz="2000" b="1">
                <a:solidFill>
                  <a:schemeClr val="tx2"/>
                </a:solidFill>
              </a:rPr>
              <a:t> Treatment group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0940C95-5D79-4BE9-A7AE-D40AF15F768E}"/>
              </a:ext>
            </a:extLst>
          </p:cNvPr>
          <p:cNvCxnSpPr>
            <a:cxnSpLocks/>
          </p:cNvCxnSpPr>
          <p:nvPr/>
        </p:nvCxnSpPr>
        <p:spPr>
          <a:xfrm flipH="1">
            <a:off x="2752373" y="2727359"/>
            <a:ext cx="451540" cy="163895"/>
          </a:xfrm>
          <a:prstGeom prst="straightConnector1">
            <a:avLst/>
          </a:prstGeom>
          <a:ln w="28575" cap="rnd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BF4586F5-2ED0-4182-9BD4-010CC9B4A09B}"/>
              </a:ext>
            </a:extLst>
          </p:cNvPr>
          <p:cNvSpPr txBox="1"/>
          <p:nvPr/>
        </p:nvSpPr>
        <p:spPr>
          <a:xfrm>
            <a:off x="3597272" y="2891254"/>
            <a:ext cx="6672045" cy="503536"/>
          </a:xfrm>
          <a:prstGeom prst="rect">
            <a:avLst/>
          </a:prstGeom>
          <a:noFill/>
        </p:spPr>
        <p:txBody>
          <a:bodyPr wrap="square" lIns="180000" tIns="180000" rIns="180000" bIns="180000" rtlCol="0">
            <a:noAutofit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50000"/>
            </a:pPr>
            <a:r>
              <a:rPr lang="en-US" sz="2000" b="1">
                <a:solidFill>
                  <a:schemeClr val="tx2"/>
                </a:solidFill>
              </a:rPr>
              <a:t> Study visit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F88E2A0-F25E-4855-A897-1F91C29EB00B}"/>
              </a:ext>
            </a:extLst>
          </p:cNvPr>
          <p:cNvCxnSpPr>
            <a:cxnSpLocks/>
          </p:cNvCxnSpPr>
          <p:nvPr/>
        </p:nvCxnSpPr>
        <p:spPr>
          <a:xfrm flipH="1">
            <a:off x="2978143" y="3268954"/>
            <a:ext cx="782717" cy="98719"/>
          </a:xfrm>
          <a:prstGeom prst="straightConnector1">
            <a:avLst/>
          </a:prstGeom>
          <a:ln w="28575" cap="rnd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B6ECEB3-B29D-4BEE-8181-DB87EC13A663}"/>
              </a:ext>
            </a:extLst>
          </p:cNvPr>
          <p:cNvSpPr txBox="1"/>
          <p:nvPr/>
        </p:nvSpPr>
        <p:spPr>
          <a:xfrm>
            <a:off x="4126252" y="3286312"/>
            <a:ext cx="8092395" cy="549959"/>
          </a:xfrm>
          <a:prstGeom prst="rect">
            <a:avLst/>
          </a:prstGeom>
          <a:noFill/>
        </p:spPr>
        <p:txBody>
          <a:bodyPr wrap="square" lIns="180000" tIns="180000" rIns="180000" bIns="180000" rtlCol="0">
            <a:noAutofit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50000"/>
            </a:pPr>
            <a:r>
              <a:rPr lang="en-US" sz="2000" b="1">
                <a:solidFill>
                  <a:schemeClr val="tx2"/>
                </a:solidFill>
              </a:rPr>
              <a:t>Interaction: CHG by BASE to vary over time 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D43C5DA-708B-4AF4-830C-9634DAC7B8E4}"/>
              </a:ext>
            </a:extLst>
          </p:cNvPr>
          <p:cNvCxnSpPr>
            <a:cxnSpLocks/>
          </p:cNvCxnSpPr>
          <p:nvPr/>
        </p:nvCxnSpPr>
        <p:spPr>
          <a:xfrm flipH="1">
            <a:off x="3779971" y="3638836"/>
            <a:ext cx="397335" cy="151012"/>
          </a:xfrm>
          <a:prstGeom prst="straightConnector1">
            <a:avLst/>
          </a:prstGeom>
          <a:ln w="28575" cap="rnd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7E91113B-5C24-4840-904A-50A6C4EF208A}"/>
              </a:ext>
            </a:extLst>
          </p:cNvPr>
          <p:cNvSpPr txBox="1"/>
          <p:nvPr/>
        </p:nvSpPr>
        <p:spPr>
          <a:xfrm>
            <a:off x="4177306" y="3850132"/>
            <a:ext cx="8092395" cy="549959"/>
          </a:xfrm>
          <a:prstGeom prst="rect">
            <a:avLst/>
          </a:prstGeom>
          <a:noFill/>
        </p:spPr>
        <p:txBody>
          <a:bodyPr wrap="square" lIns="180000" tIns="180000" rIns="180000" bIns="180000" rtlCol="0">
            <a:noAutofit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50000"/>
            </a:pPr>
            <a:r>
              <a:rPr lang="en-US" sz="2000" b="1">
                <a:solidFill>
                  <a:schemeClr val="tx2"/>
                </a:solidFill>
              </a:rPr>
              <a:t>Interaction: CHG by TRTA to vary over time 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20AF8FD-31B6-4B30-95EF-F885C8D5DE22}"/>
              </a:ext>
            </a:extLst>
          </p:cNvPr>
          <p:cNvCxnSpPr>
            <a:cxnSpLocks/>
          </p:cNvCxnSpPr>
          <p:nvPr/>
        </p:nvCxnSpPr>
        <p:spPr>
          <a:xfrm flipH="1">
            <a:off x="3857744" y="4169274"/>
            <a:ext cx="416446" cy="83301"/>
          </a:xfrm>
          <a:prstGeom prst="straightConnector1">
            <a:avLst/>
          </a:prstGeom>
          <a:ln w="28575" cap="rnd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DB61DE6D-52A8-4219-AA49-60B6AE23C512}"/>
              </a:ext>
            </a:extLst>
          </p:cNvPr>
          <p:cNvSpPr txBox="1"/>
          <p:nvPr/>
        </p:nvSpPr>
        <p:spPr>
          <a:xfrm>
            <a:off x="5197722" y="4685134"/>
            <a:ext cx="5365369" cy="919813"/>
          </a:xfrm>
          <a:prstGeom prst="rect">
            <a:avLst/>
          </a:prstGeom>
          <a:noFill/>
        </p:spPr>
        <p:txBody>
          <a:bodyPr wrap="square" lIns="180000" tIns="180000" rIns="180000" bIns="180000" rtlCol="0">
            <a:noAutofit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50000"/>
            </a:pPr>
            <a:r>
              <a:rPr lang="en-US" sz="2000" b="1">
                <a:solidFill>
                  <a:schemeClr val="accent4"/>
                </a:solidFill>
              </a:rPr>
              <a:t>Unstructured covariance matrix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A49150C-00F1-4A00-9C54-6EB467700DC4}"/>
              </a:ext>
            </a:extLst>
          </p:cNvPr>
          <p:cNvSpPr/>
          <p:nvPr/>
        </p:nvSpPr>
        <p:spPr bwMode="auto">
          <a:xfrm>
            <a:off x="1744910" y="4035105"/>
            <a:ext cx="2381342" cy="548845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50000"/>
              <a:buFont typeface="Arial" panose="020B0604020202020204" pitchFamily="34" charset="0"/>
              <a:buChar char="•"/>
            </a:pPr>
            <a:endParaRPr lang="en-US" sz="1600" kern="0" err="1">
              <a:solidFill>
                <a:schemeClr val="tx1"/>
              </a:solidFill>
            </a:endParaRPr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91C2841F-5B37-4C48-94D6-A99C7C95C37D}"/>
              </a:ext>
            </a:extLst>
          </p:cNvPr>
          <p:cNvSpPr/>
          <p:nvPr/>
        </p:nvSpPr>
        <p:spPr>
          <a:xfrm>
            <a:off x="4837043" y="4583950"/>
            <a:ext cx="265044" cy="919813"/>
          </a:xfrm>
          <a:prstGeom prst="rightBrace">
            <a:avLst/>
          </a:prstGeom>
          <a:ln w="28575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A8E728D-DA85-27A7-C83A-4D159A1A287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 algn="r"/>
            <a:r>
              <a:rPr lang="en-US"/>
              <a:t>https://thestatsgeek.com/2020/12/30/mixed-model-repeated-measures-mmrm-in-stata-sas-and-r/</a:t>
            </a:r>
          </a:p>
        </p:txBody>
      </p:sp>
    </p:spTree>
    <p:extLst>
      <p:ext uri="{BB962C8B-B14F-4D97-AF65-F5344CB8AC3E}">
        <p14:creationId xmlns:p14="http://schemas.microsoft.com/office/powerpoint/2010/main" val="3265531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7" grpId="0"/>
      <p:bldP spid="19" grpId="0"/>
      <p:bldP spid="21" grpId="0"/>
      <p:bldP spid="23" grpId="0"/>
      <p:bldP spid="25" grpId="0"/>
      <p:bldP spid="27" grpId="0"/>
      <p:bldP spid="8" grpId="0" animBg="1"/>
      <p:bldP spid="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CE1536DB-24FF-4788-A65D-70DBC74EF41A}"/>
              </a:ext>
            </a:extLst>
          </p:cNvPr>
          <p:cNvSpPr txBox="1"/>
          <p:nvPr/>
        </p:nvSpPr>
        <p:spPr>
          <a:xfrm>
            <a:off x="6713447" y="4691933"/>
            <a:ext cx="4416669" cy="1651718"/>
          </a:xfrm>
          <a:prstGeom prst="rect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180000" tIns="180000" rIns="180000" bIns="180000" rtlCol="0" anchor="b">
            <a:norm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50000"/>
            </a:pPr>
            <a:endParaRPr lang="en-US" sz="2800" b="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5745E30-014F-4182-9EA1-EB2D8FC7342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3666" y="5766002"/>
            <a:ext cx="11460163" cy="298800"/>
          </a:xfrm>
        </p:spPr>
        <p:txBody>
          <a:bodyPr/>
          <a:lstStyle/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0FB768C-453D-4B65-A683-E574432B5552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397F4CD0-83C1-4C99-A2BD-6DA4A1CC9D00}" type="datetime4">
              <a:rPr lang="en-GB" smtClean="0"/>
              <a:t>26 August 2022</a:t>
            </a:fld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BAFC9F-5B6D-4931-86E4-DC282BA280F5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15</a:t>
            </a:fld>
            <a:endParaRPr lang="en-GB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8E45977-5AE5-4C41-A586-5FFCA34ACC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8778" y="4459129"/>
            <a:ext cx="1593047" cy="1846519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1229F495-A12C-4774-9FFD-D934D7F0F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Primary Analysis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48488D89-B968-4F1A-9358-E2A65C39F37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Does FEV1 change from baseline differ by treatment?</a:t>
            </a:r>
          </a:p>
          <a:p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F7897E5-5158-4705-9188-83CCC91C6312}"/>
              </a:ext>
            </a:extLst>
          </p:cNvPr>
          <p:cNvSpPr/>
          <p:nvPr/>
        </p:nvSpPr>
        <p:spPr bwMode="auto">
          <a:xfrm>
            <a:off x="2073152" y="2191208"/>
            <a:ext cx="3474720" cy="128016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38100">
            <a:solidFill>
              <a:schemeClr val="accent4"/>
            </a:solidFill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50000"/>
            </a:pPr>
            <a:r>
              <a:rPr lang="en-US" sz="2000" b="1" kern="0">
                <a:solidFill>
                  <a:schemeClr val="bg1"/>
                </a:solidFill>
              </a:rPr>
              <a:t>Step 1: Computations</a:t>
            </a:r>
          </a:p>
          <a:p>
            <a:pPr algn="ctr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50000"/>
            </a:pPr>
            <a:r>
              <a:rPr lang="en-US" sz="2000" kern="0">
                <a:solidFill>
                  <a:schemeClr val="bg1"/>
                </a:solidFill>
              </a:rPr>
              <a:t>Custom model code 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FA5C5F6-9042-4DF1-B955-DDB9FCD692E0}"/>
              </a:ext>
            </a:extLst>
          </p:cNvPr>
          <p:cNvSpPr/>
          <p:nvPr/>
        </p:nvSpPr>
        <p:spPr bwMode="auto">
          <a:xfrm>
            <a:off x="6349396" y="2195186"/>
            <a:ext cx="3474720" cy="128016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38100">
            <a:solidFill>
              <a:schemeClr val="accent4"/>
            </a:solidFill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50000"/>
            </a:pPr>
            <a:r>
              <a:rPr lang="en-US" sz="2000" b="1" kern="0">
                <a:solidFill>
                  <a:schemeClr val="bg1"/>
                </a:solidFill>
              </a:rPr>
              <a:t>Step 2: Extract &amp; Tidy </a:t>
            </a:r>
          </a:p>
          <a:p>
            <a:pPr algn="ctr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50000"/>
            </a:pPr>
            <a:r>
              <a:rPr lang="en-US" sz="2000" kern="0">
                <a:solidFill>
                  <a:schemeClr val="bg1"/>
                </a:solidFill>
              </a:rPr>
              <a:t>Leverage existing packages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5BE16D3-17C9-468E-8F5F-18AFBE0C7991}"/>
              </a:ext>
            </a:extLst>
          </p:cNvPr>
          <p:cNvSpPr txBox="1"/>
          <p:nvPr/>
        </p:nvSpPr>
        <p:spPr>
          <a:xfrm>
            <a:off x="2354184" y="3477549"/>
            <a:ext cx="2718033" cy="1686719"/>
          </a:xfrm>
          <a:prstGeom prst="rect">
            <a:avLst/>
          </a:prstGeom>
          <a:noFill/>
        </p:spPr>
        <p:txBody>
          <a:bodyPr wrap="square" lIns="180000" tIns="180000" rIns="180000" bIns="180000" rtlCol="0">
            <a:norm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50000"/>
            </a:pPr>
            <a:r>
              <a:rPr lang="en-US">
                <a:solidFill>
                  <a:schemeClr val="accent4"/>
                </a:solidFill>
              </a:rPr>
              <a:t>Build &amp; run MMRM model 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83BD635-39B3-4F1A-B6EC-58CC9539FC0F}"/>
              </a:ext>
            </a:extLst>
          </p:cNvPr>
          <p:cNvSpPr txBox="1"/>
          <p:nvPr/>
        </p:nvSpPr>
        <p:spPr>
          <a:xfrm>
            <a:off x="1056204" y="3600415"/>
            <a:ext cx="1603704" cy="858714"/>
          </a:xfrm>
          <a:prstGeom prst="rect">
            <a:avLst/>
          </a:prstGeom>
          <a:noFill/>
        </p:spPr>
        <p:txBody>
          <a:bodyPr wrap="square" lIns="180000" tIns="180000" rIns="180000" bIns="180000" rtlCol="0">
            <a:noAutofit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50000"/>
            </a:pPr>
            <a:r>
              <a:rPr lang="en-US" sz="3200">
                <a:solidFill>
                  <a:schemeClr val="accent4"/>
                </a:solidFill>
              </a:rPr>
              <a:t>{</a:t>
            </a:r>
            <a:r>
              <a:rPr lang="en-US" sz="3200" err="1">
                <a:solidFill>
                  <a:schemeClr val="accent4"/>
                </a:solidFill>
              </a:rPr>
              <a:t>nlme</a:t>
            </a:r>
            <a:r>
              <a:rPr lang="en-US" sz="3200">
                <a:solidFill>
                  <a:schemeClr val="accent4"/>
                </a:solidFill>
              </a:rPr>
              <a:t>}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BF38DB8-7AE7-4D7C-B24A-9B6E26C38F27}"/>
              </a:ext>
            </a:extLst>
          </p:cNvPr>
          <p:cNvSpPr txBox="1"/>
          <p:nvPr/>
        </p:nvSpPr>
        <p:spPr>
          <a:xfrm>
            <a:off x="6451945" y="3483500"/>
            <a:ext cx="3186419" cy="2235117"/>
          </a:xfrm>
          <a:prstGeom prst="rect">
            <a:avLst/>
          </a:prstGeom>
          <a:noFill/>
        </p:spPr>
        <p:txBody>
          <a:bodyPr wrap="square" lIns="180000" tIns="180000" rIns="180000" bIns="180000" rtlCol="0">
            <a:norm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50000"/>
            </a:pPr>
            <a:r>
              <a:rPr lang="en-US">
                <a:solidFill>
                  <a:schemeClr val="accent4"/>
                </a:solidFill>
              </a:rPr>
              <a:t>Extract estimates from model  </a:t>
            </a:r>
          </a:p>
          <a:p>
            <a:pPr marL="457200" indent="-457200" algn="ctr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50000"/>
              <a:buAutoNum type="arabicParenBoth"/>
            </a:pPr>
            <a:endParaRPr lang="en-US"/>
          </a:p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50000"/>
            </a:pPr>
            <a:r>
              <a:rPr lang="en-US">
                <a:solidFill>
                  <a:schemeClr val="accent4"/>
                </a:solidFill>
              </a:rPr>
              <a:t>Tidy results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2F58125-3272-4ADD-B5E4-80750934FF09}"/>
              </a:ext>
            </a:extLst>
          </p:cNvPr>
          <p:cNvSpPr txBox="1"/>
          <p:nvPr/>
        </p:nvSpPr>
        <p:spPr>
          <a:xfrm>
            <a:off x="9211401" y="3548063"/>
            <a:ext cx="2592428" cy="929111"/>
          </a:xfrm>
          <a:prstGeom prst="rect">
            <a:avLst/>
          </a:prstGeom>
          <a:noFill/>
        </p:spPr>
        <p:txBody>
          <a:bodyPr wrap="square" lIns="180000" tIns="180000" rIns="180000" bIns="180000" rtlCol="0">
            <a:noAutofit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50000"/>
            </a:pPr>
            <a:r>
              <a:rPr lang="en-US" sz="3200">
                <a:solidFill>
                  <a:schemeClr val="accent4"/>
                </a:solidFill>
              </a:rPr>
              <a:t>{</a:t>
            </a:r>
            <a:r>
              <a:rPr lang="en-US" sz="3200" err="1">
                <a:solidFill>
                  <a:schemeClr val="accent4"/>
                </a:solidFill>
              </a:rPr>
              <a:t>emmeans</a:t>
            </a:r>
            <a:r>
              <a:rPr lang="en-US" sz="3200">
                <a:solidFill>
                  <a:schemeClr val="accent4"/>
                </a:solidFill>
              </a:rPr>
              <a:t>}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825461A-8A41-401B-94D4-E3F80F2F8409}"/>
              </a:ext>
            </a:extLst>
          </p:cNvPr>
          <p:cNvSpPr txBox="1"/>
          <p:nvPr/>
        </p:nvSpPr>
        <p:spPr>
          <a:xfrm>
            <a:off x="5391249" y="5152358"/>
            <a:ext cx="1471667" cy="1280160"/>
          </a:xfrm>
          <a:prstGeom prst="rect">
            <a:avLst/>
          </a:prstGeom>
          <a:solidFill>
            <a:schemeClr val="tx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180000" tIns="180000" rIns="180000" bIns="180000" rtlCol="0" anchor="b">
            <a:normAutofit lnSpcReduction="10000"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50000"/>
            </a:pPr>
            <a:r>
              <a:rPr lang="en-US" sz="2800">
                <a:solidFill>
                  <a:schemeClr val="tx1"/>
                </a:solidFill>
              </a:rPr>
              <a:t>YOUR </a:t>
            </a:r>
          </a:p>
          <a:p>
            <a:pPr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50000"/>
            </a:pPr>
            <a:r>
              <a:rPr lang="en-US" sz="2800">
                <a:solidFill>
                  <a:schemeClr val="tx1"/>
                </a:solidFill>
              </a:rPr>
              <a:t>TURN</a:t>
            </a: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39CAAE36-42DC-491E-8F7D-EE7D06507EF4}"/>
              </a:ext>
            </a:extLst>
          </p:cNvPr>
          <p:cNvSpPr/>
          <p:nvPr/>
        </p:nvSpPr>
        <p:spPr bwMode="auto">
          <a:xfrm>
            <a:off x="5617269" y="2681888"/>
            <a:ext cx="662730" cy="298800"/>
          </a:xfrm>
          <a:prstGeom prst="rightArrow">
            <a:avLst/>
          </a:prstGeom>
          <a:solidFill>
            <a:schemeClr val="accent6"/>
          </a:solidFill>
          <a:ln>
            <a:solidFill>
              <a:schemeClr val="bg1"/>
            </a:solidFill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50000"/>
              <a:buFont typeface="Arial" panose="020B0604020202020204" pitchFamily="34" charset="0"/>
              <a:buChar char="•"/>
            </a:pPr>
            <a:endParaRPr lang="en-US" sz="1600" kern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5873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43ED121-52A4-4FE3-9BE0-71446CD917E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solidFill>
            <a:schemeClr val="accent3">
              <a:lumMod val="40000"/>
              <a:lumOff val="60000"/>
            </a:schemeClr>
          </a:solidFill>
        </p:spPr>
        <p:txBody>
          <a:bodyPr/>
          <a:lstStyle/>
          <a:p>
            <a:pPr marL="457200" indent="-457200">
              <a:buFont typeface="+mj-lt"/>
              <a:buAutoNum type="alphaUcPeriod"/>
            </a:pPr>
            <a:r>
              <a:rPr lang="en-GB" sz="1700"/>
              <a:t>Using `</a:t>
            </a:r>
            <a:r>
              <a:rPr lang="en-GB" sz="1700" err="1"/>
              <a:t>emm</a:t>
            </a:r>
            <a:r>
              <a:rPr lang="en-GB" sz="1700"/>
              <a:t>`, extract the </a:t>
            </a:r>
            <a:r>
              <a:rPr lang="en-GB" sz="1700" err="1"/>
              <a:t>lsmeans</a:t>
            </a:r>
            <a:r>
              <a:rPr lang="en-GB" sz="1700"/>
              <a:t> and standard errors to make a long and skinny dataset where there is one numeric value per row</a:t>
            </a:r>
          </a:p>
          <a:p>
            <a:pPr marL="871892" lvl="1" indent="-514350">
              <a:buFont typeface="+mj-lt"/>
              <a:buAutoNum type="romanLcPeriod"/>
            </a:pPr>
            <a:r>
              <a:rPr lang="en-GB" sz="1500"/>
              <a:t>Use the `tidy()` function to turn the </a:t>
            </a:r>
            <a:r>
              <a:rPr lang="en-GB" sz="1500" err="1"/>
              <a:t>emmeans</a:t>
            </a:r>
            <a:r>
              <a:rPr lang="en-GB" sz="1500"/>
              <a:t> output (`</a:t>
            </a:r>
            <a:r>
              <a:rPr lang="en-GB" sz="1500" err="1"/>
              <a:t>emm</a:t>
            </a:r>
            <a:r>
              <a:rPr lang="en-GB" sz="1500"/>
              <a:t>`) into a dataset </a:t>
            </a:r>
          </a:p>
          <a:p>
            <a:pPr marL="871892" lvl="1" indent="-514350">
              <a:buFont typeface="+mj-lt"/>
              <a:buAutoNum type="romanLcPeriod"/>
            </a:pPr>
            <a:r>
              <a:rPr lang="en-GB" sz="1500"/>
              <a:t>Create a long and skinny dataset with only the estimate and standard error for each treatment and visit. (Note: it will be easier later if the name of the test goes to "param" and the value goes to "value")</a:t>
            </a:r>
          </a:p>
          <a:p>
            <a:pPr marL="871892" lvl="1" indent="-514350">
              <a:buFont typeface="+mj-lt"/>
              <a:buAutoNum type="romanLcPeriod"/>
            </a:pPr>
            <a:endParaRPr lang="en-GB" sz="1500"/>
          </a:p>
          <a:p>
            <a:pPr marL="514350" indent="-514350">
              <a:buFont typeface="+mj-lt"/>
              <a:buAutoNum type="alphaUcPeriod"/>
            </a:pPr>
            <a:r>
              <a:rPr lang="en-GB" sz="1700"/>
              <a:t>Using `</a:t>
            </a:r>
            <a:r>
              <a:rPr lang="en-GB" sz="1700" err="1"/>
              <a:t>emm_diff</a:t>
            </a:r>
            <a:r>
              <a:rPr lang="en-GB" sz="1700"/>
              <a:t>`, extract the difference of the </a:t>
            </a:r>
            <a:r>
              <a:rPr lang="en-GB" sz="1700" err="1"/>
              <a:t>lsmeans</a:t>
            </a:r>
            <a:r>
              <a:rPr lang="en-GB" sz="1700"/>
              <a:t>, lower bound of 95% CI, upper bound of 95% CI, p-value to make a long and skinny dataset where there is one numeric value per row</a:t>
            </a:r>
          </a:p>
          <a:p>
            <a:pPr marL="871892" lvl="1" indent="-514350">
              <a:buFont typeface="+mj-lt"/>
              <a:buAutoNum type="romanLcPeriod"/>
            </a:pPr>
            <a:r>
              <a:rPr lang="en-GB" sz="1500"/>
              <a:t>Using `</a:t>
            </a:r>
            <a:r>
              <a:rPr lang="en-GB" sz="1500" err="1"/>
              <a:t>emm_diff</a:t>
            </a:r>
            <a:r>
              <a:rPr lang="en-GB" sz="1500"/>
              <a:t>`, extract the difference of the </a:t>
            </a:r>
            <a:r>
              <a:rPr lang="en-GB" sz="1500" err="1"/>
              <a:t>lsmeans</a:t>
            </a:r>
            <a:r>
              <a:rPr lang="en-GB" sz="1500"/>
              <a:t>, lower bound of 95% CI, upper bound of 95% CI, p-value to make a long and skinny dataset where there is one numeric value per row</a:t>
            </a:r>
          </a:p>
          <a:p>
            <a:pPr marL="871892" lvl="1" indent="-514350">
              <a:buFont typeface="+mj-lt"/>
              <a:buAutoNum type="romanLcPeriod"/>
            </a:pPr>
            <a:r>
              <a:rPr lang="en-GB" sz="1500"/>
              <a:t>Selecting the visit, contrast, </a:t>
            </a:r>
            <a:r>
              <a:rPr lang="en-GB" sz="1500" err="1"/>
              <a:t>lsmean</a:t>
            </a:r>
            <a:r>
              <a:rPr lang="en-GB" sz="1500"/>
              <a:t>, 95% CI and p-value, create a long and skinny dataset where there is one numeric value per row. </a:t>
            </a:r>
          </a:p>
          <a:p>
            <a:pPr marL="871892" lvl="1" indent="-514350">
              <a:buFont typeface="+mj-lt"/>
              <a:buAutoNum type="romanLcPeriod"/>
            </a:pPr>
            <a:endParaRPr lang="en-GB" sz="1500"/>
          </a:p>
          <a:p>
            <a:pPr marL="514350" indent="-514350">
              <a:buFont typeface="+mj-lt"/>
              <a:buAutoNum type="alphaUcPeriod"/>
            </a:pPr>
            <a:r>
              <a:rPr lang="en-GB" sz="1700"/>
              <a:t> Combine the datasets from (A) and (B) to make an ARD with columns for visit, </a:t>
            </a:r>
            <a:r>
              <a:rPr lang="en-GB" sz="1700" err="1"/>
              <a:t>pfts</a:t>
            </a:r>
            <a:r>
              <a:rPr lang="en-GB" sz="1700"/>
              <a:t> label, treatment/treatment contrast label, value label, parameter, value, and order.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BB416C-EF96-46EE-A6CC-E8F8DAC9EAD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48A6B1-8739-4F2A-8D3C-8E29864B4447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DB124F8D-6A21-41BB-B641-CA493D4F9456}" type="datetime4">
              <a:rPr lang="en-GB" smtClean="0"/>
              <a:t>26 August 2022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D29400-4254-4649-8D6E-1F6DDC2EAD6C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16</a:t>
            </a:fld>
            <a:endParaRPr lang="en-GB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49A3706-B253-43B6-AB33-B877B80E0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/>
              <a:t>Exercise 6: Convert stats analysis into an ARD 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9BA6130-1B95-4CCA-9664-26E174FF7E6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215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C0B73A-5FDA-4407-97E4-D09BE88F671D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DB124F8D-6A21-41BB-B641-CA493D4F9456}" type="datetime4">
              <a:rPr lang="en-GB" smtClean="0"/>
              <a:t>26 August 2022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77AC9C-076D-4148-945C-01E59E49C9EF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17</a:t>
            </a:fld>
            <a:endParaRPr lang="en-GB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2C79AE7-904D-4C62-A8D9-480F25FAFA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Map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04B24E8-65D9-4A30-B1A8-A54F5BBB00B5}"/>
              </a:ext>
            </a:extLst>
          </p:cNvPr>
          <p:cNvSpPr txBox="1"/>
          <p:nvPr/>
        </p:nvSpPr>
        <p:spPr>
          <a:xfrm>
            <a:off x="924674" y="3626773"/>
            <a:ext cx="914400" cy="1369413"/>
          </a:xfrm>
          <a:prstGeom prst="rect">
            <a:avLst/>
          </a:prstGeom>
          <a:noFill/>
        </p:spPr>
        <p:txBody>
          <a:bodyPr wrap="none" lIns="180000" tIns="180000" rIns="180000" bIns="180000" rtlCol="0">
            <a:normAutofit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>
                <a:solidFill>
                  <a:schemeClr val="tx1">
                    <a:lumMod val="95000"/>
                    <a:lumOff val="5000"/>
                  </a:schemeClr>
                </a:solidFill>
              </a:rPr>
              <a:t>Plan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endParaRPr lang="en-GB" sz="160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2CBC4D6-AC1A-4B59-A804-8B573DA8CF82}"/>
              </a:ext>
            </a:extLst>
          </p:cNvPr>
          <p:cNvSpPr txBox="1"/>
          <p:nvPr/>
        </p:nvSpPr>
        <p:spPr>
          <a:xfrm>
            <a:off x="3121625" y="1955858"/>
            <a:ext cx="914400" cy="914400"/>
          </a:xfrm>
          <a:prstGeom prst="rect">
            <a:avLst/>
          </a:prstGeom>
          <a:noFill/>
        </p:spPr>
        <p:txBody>
          <a:bodyPr wrap="none" lIns="180000" tIns="180000" rIns="180000" bIns="180000" rtlCol="0">
            <a:normAutofit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/>
              <a:t>Mocks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1657F72-7259-4D56-A680-9AB6F64E8D1C}"/>
              </a:ext>
            </a:extLst>
          </p:cNvPr>
          <p:cNvSpPr txBox="1"/>
          <p:nvPr/>
        </p:nvSpPr>
        <p:spPr>
          <a:xfrm>
            <a:off x="5101119" y="3626773"/>
            <a:ext cx="914400" cy="914400"/>
          </a:xfrm>
          <a:prstGeom prst="rect">
            <a:avLst/>
          </a:prstGeom>
          <a:noFill/>
        </p:spPr>
        <p:txBody>
          <a:bodyPr wrap="none" lIns="180000" tIns="180000" rIns="180000" bIns="180000" rtlCol="0">
            <a:normAutofit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 err="1"/>
              <a:t>ADaMs</a:t>
            </a:r>
            <a:endParaRPr lang="en-GB" sz="16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CA5BD15-396E-41D5-9089-7BC919D778DE}"/>
              </a:ext>
            </a:extLst>
          </p:cNvPr>
          <p:cNvSpPr txBox="1"/>
          <p:nvPr/>
        </p:nvSpPr>
        <p:spPr>
          <a:xfrm>
            <a:off x="7233000" y="1993595"/>
            <a:ext cx="914400" cy="914400"/>
          </a:xfrm>
          <a:prstGeom prst="rect">
            <a:avLst/>
          </a:prstGeom>
          <a:noFill/>
        </p:spPr>
        <p:txBody>
          <a:bodyPr wrap="none" lIns="180000" tIns="180000" rIns="180000" bIns="180000" rtlCol="0">
            <a:normAutofit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/>
              <a:t>ARDs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E061785-3D6C-471C-8DDD-79483452612E}"/>
              </a:ext>
            </a:extLst>
          </p:cNvPr>
          <p:cNvSpPr txBox="1"/>
          <p:nvPr/>
        </p:nvSpPr>
        <p:spPr>
          <a:xfrm>
            <a:off x="9683393" y="3576100"/>
            <a:ext cx="914400" cy="914400"/>
          </a:xfrm>
          <a:prstGeom prst="rect">
            <a:avLst/>
          </a:prstGeom>
          <a:noFill/>
        </p:spPr>
        <p:txBody>
          <a:bodyPr wrap="none" lIns="180000" tIns="180000" rIns="180000" bIns="180000" rtlCol="0">
            <a:normAutofit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>
                <a:solidFill>
                  <a:schemeClr val="bg1">
                    <a:lumMod val="65000"/>
                  </a:schemeClr>
                </a:solidFill>
              </a:rPr>
              <a:t>Outputs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737EC93-0422-40AD-B7D5-5180F84CACE0}"/>
              </a:ext>
            </a:extLst>
          </p:cNvPr>
          <p:cNvCxnSpPr>
            <a:cxnSpLocks/>
          </p:cNvCxnSpPr>
          <p:nvPr/>
        </p:nvCxnSpPr>
        <p:spPr>
          <a:xfrm flipV="1">
            <a:off x="719191" y="3109986"/>
            <a:ext cx="10340939" cy="15924"/>
          </a:xfrm>
          <a:prstGeom prst="line">
            <a:avLst/>
          </a:prstGeom>
          <a:ln w="19050" cap="rnd"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E6BD849-DA19-42DE-A2AA-B9868C8A9BE9}"/>
              </a:ext>
            </a:extLst>
          </p:cNvPr>
          <p:cNvCxnSpPr>
            <a:endCxn id="14" idx="0"/>
          </p:cNvCxnSpPr>
          <p:nvPr/>
        </p:nvCxnSpPr>
        <p:spPr>
          <a:xfrm>
            <a:off x="1381874" y="3125910"/>
            <a:ext cx="0" cy="500863"/>
          </a:xfrm>
          <a:prstGeom prst="line">
            <a:avLst/>
          </a:prstGeom>
          <a:ln w="1905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862BA9D-270A-4E8F-9236-898E70F487E1}"/>
              </a:ext>
            </a:extLst>
          </p:cNvPr>
          <p:cNvCxnSpPr/>
          <p:nvPr/>
        </p:nvCxnSpPr>
        <p:spPr>
          <a:xfrm>
            <a:off x="3582250" y="2609123"/>
            <a:ext cx="0" cy="500863"/>
          </a:xfrm>
          <a:prstGeom prst="line">
            <a:avLst/>
          </a:prstGeom>
          <a:ln w="1905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6AA6337-DADD-4FFB-8D15-48BF94CC7B24}"/>
              </a:ext>
            </a:extLst>
          </p:cNvPr>
          <p:cNvCxnSpPr/>
          <p:nvPr/>
        </p:nvCxnSpPr>
        <p:spPr>
          <a:xfrm>
            <a:off x="5558319" y="3125909"/>
            <a:ext cx="0" cy="500863"/>
          </a:xfrm>
          <a:prstGeom prst="line">
            <a:avLst/>
          </a:prstGeom>
          <a:ln w="1905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0BA5324-C6BE-4E2B-B997-7CB08A46E146}"/>
              </a:ext>
            </a:extLst>
          </p:cNvPr>
          <p:cNvCxnSpPr/>
          <p:nvPr/>
        </p:nvCxnSpPr>
        <p:spPr>
          <a:xfrm>
            <a:off x="7714173" y="2609123"/>
            <a:ext cx="0" cy="500863"/>
          </a:xfrm>
          <a:prstGeom prst="line">
            <a:avLst/>
          </a:prstGeom>
          <a:ln w="1905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582FB12-CEFC-4B69-879D-29F6C9DD4286}"/>
              </a:ext>
            </a:extLst>
          </p:cNvPr>
          <p:cNvCxnSpPr/>
          <p:nvPr/>
        </p:nvCxnSpPr>
        <p:spPr>
          <a:xfrm>
            <a:off x="10185114" y="3125909"/>
            <a:ext cx="0" cy="500863"/>
          </a:xfrm>
          <a:prstGeom prst="line">
            <a:avLst/>
          </a:prstGeom>
          <a:ln w="1905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raphic 12" descr="Hike outline">
            <a:extLst>
              <a:ext uri="{FF2B5EF4-FFF2-40B4-BE49-F238E27FC236}">
                <a16:creationId xmlns:a16="http://schemas.microsoft.com/office/drawing/2014/main" id="{93FE007B-2628-43A1-A686-118074B966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48947" y="3173823"/>
            <a:ext cx="914400" cy="914400"/>
          </a:xfrm>
          <a:prstGeom prst="rect">
            <a:avLst/>
          </a:prstGeom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4FA8699F-BCFC-40A2-B09D-4658CB8E15A5}"/>
              </a:ext>
            </a:extLst>
          </p:cNvPr>
          <p:cNvGrpSpPr/>
          <p:nvPr/>
        </p:nvGrpSpPr>
        <p:grpSpPr>
          <a:xfrm>
            <a:off x="11060130" y="2544734"/>
            <a:ext cx="929811" cy="924674"/>
            <a:chOff x="7950487" y="3775625"/>
            <a:chExt cx="929811" cy="924674"/>
          </a:xfrm>
        </p:grpSpPr>
        <p:pic>
          <p:nvPicPr>
            <p:cNvPr id="33" name="Graphic 32" descr="Castle scene with solid fill">
              <a:extLst>
                <a:ext uri="{FF2B5EF4-FFF2-40B4-BE49-F238E27FC236}">
                  <a16:creationId xmlns:a16="http://schemas.microsoft.com/office/drawing/2014/main" id="{543C2EBC-60DD-44B4-A738-A9820A76766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965898" y="3785899"/>
              <a:ext cx="914400" cy="914400"/>
            </a:xfrm>
            <a:prstGeom prst="rect">
              <a:avLst/>
            </a:prstGeom>
          </p:spPr>
        </p:pic>
        <p:pic>
          <p:nvPicPr>
            <p:cNvPr id="35" name="Graphic 34" descr="Castle scene outline">
              <a:extLst>
                <a:ext uri="{FF2B5EF4-FFF2-40B4-BE49-F238E27FC236}">
                  <a16:creationId xmlns:a16="http://schemas.microsoft.com/office/drawing/2014/main" id="{C31D803B-3ACB-4718-A2F1-FD2DEFA2C46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950487" y="3775625"/>
              <a:ext cx="914400" cy="914400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65FEA7A-F265-4202-ACC7-642E318B825D}"/>
              </a:ext>
            </a:extLst>
          </p:cNvPr>
          <p:cNvGrpSpPr/>
          <p:nvPr/>
        </p:nvGrpSpPr>
        <p:grpSpPr>
          <a:xfrm>
            <a:off x="3594223" y="2560065"/>
            <a:ext cx="585641" cy="581175"/>
            <a:chOff x="7313489" y="4059253"/>
            <a:chExt cx="914400" cy="930324"/>
          </a:xfrm>
        </p:grpSpPr>
        <p:pic>
          <p:nvPicPr>
            <p:cNvPr id="38" name="Graphic 37" descr="Tent with solid fill">
              <a:extLst>
                <a:ext uri="{FF2B5EF4-FFF2-40B4-BE49-F238E27FC236}">
                  <a16:creationId xmlns:a16="http://schemas.microsoft.com/office/drawing/2014/main" id="{DA81EAC6-41DF-4FC4-A98D-F3BB253E088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313489" y="4075177"/>
              <a:ext cx="914400" cy="914400"/>
            </a:xfrm>
            <a:prstGeom prst="rect">
              <a:avLst/>
            </a:prstGeom>
          </p:spPr>
        </p:pic>
        <p:pic>
          <p:nvPicPr>
            <p:cNvPr id="39" name="Graphic 38" descr="Tent outline">
              <a:extLst>
                <a:ext uri="{FF2B5EF4-FFF2-40B4-BE49-F238E27FC236}">
                  <a16:creationId xmlns:a16="http://schemas.microsoft.com/office/drawing/2014/main" id="{73A578DD-348D-449A-8156-2EFE1AB7535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313489" y="4059253"/>
              <a:ext cx="914400" cy="914400"/>
            </a:xfrm>
            <a:prstGeom prst="rect">
              <a:avLst/>
            </a:prstGeom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AD3022C8-2425-420F-AA9E-10BF33395E2E}"/>
              </a:ext>
            </a:extLst>
          </p:cNvPr>
          <p:cNvGrpSpPr/>
          <p:nvPr/>
        </p:nvGrpSpPr>
        <p:grpSpPr>
          <a:xfrm>
            <a:off x="5618217" y="3067089"/>
            <a:ext cx="585641" cy="581175"/>
            <a:chOff x="7313489" y="4059253"/>
            <a:chExt cx="914400" cy="930324"/>
          </a:xfrm>
        </p:grpSpPr>
        <p:pic>
          <p:nvPicPr>
            <p:cNvPr id="41" name="Graphic 40" descr="Tent with solid fill">
              <a:extLst>
                <a:ext uri="{FF2B5EF4-FFF2-40B4-BE49-F238E27FC236}">
                  <a16:creationId xmlns:a16="http://schemas.microsoft.com/office/drawing/2014/main" id="{06E6FDAB-F2D3-44C5-80A9-21CF0DA105C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313489" y="4075177"/>
              <a:ext cx="914400" cy="914400"/>
            </a:xfrm>
            <a:prstGeom prst="rect">
              <a:avLst/>
            </a:prstGeom>
          </p:spPr>
        </p:pic>
        <p:pic>
          <p:nvPicPr>
            <p:cNvPr id="42" name="Graphic 41" descr="Tent outline">
              <a:extLst>
                <a:ext uri="{FF2B5EF4-FFF2-40B4-BE49-F238E27FC236}">
                  <a16:creationId xmlns:a16="http://schemas.microsoft.com/office/drawing/2014/main" id="{A721BE30-C99B-44FB-9FFB-BF94BFE9CC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313489" y="4059253"/>
              <a:ext cx="914400" cy="914400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2F30F4F3-A1E7-43A5-8B4A-70A0B5FAF2EB}"/>
              </a:ext>
            </a:extLst>
          </p:cNvPr>
          <p:cNvGrpSpPr/>
          <p:nvPr/>
        </p:nvGrpSpPr>
        <p:grpSpPr>
          <a:xfrm>
            <a:off x="7815162" y="2597646"/>
            <a:ext cx="585641" cy="581175"/>
            <a:chOff x="7313489" y="4059253"/>
            <a:chExt cx="914400" cy="930324"/>
          </a:xfrm>
        </p:grpSpPr>
        <p:pic>
          <p:nvPicPr>
            <p:cNvPr id="44" name="Graphic 43" descr="Tent with solid fill">
              <a:extLst>
                <a:ext uri="{FF2B5EF4-FFF2-40B4-BE49-F238E27FC236}">
                  <a16:creationId xmlns:a16="http://schemas.microsoft.com/office/drawing/2014/main" id="{79AD36A0-6B25-41C6-AD17-B56B92C6D44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313489" y="4075177"/>
              <a:ext cx="914400" cy="914400"/>
            </a:xfrm>
            <a:prstGeom prst="rect">
              <a:avLst/>
            </a:prstGeom>
          </p:spPr>
        </p:pic>
        <p:pic>
          <p:nvPicPr>
            <p:cNvPr id="45" name="Graphic 44" descr="Tent outline">
              <a:extLst>
                <a:ext uri="{FF2B5EF4-FFF2-40B4-BE49-F238E27FC236}">
                  <a16:creationId xmlns:a16="http://schemas.microsoft.com/office/drawing/2014/main" id="{C20383FF-4C4B-4918-8703-5D393AB05EE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313489" y="4059253"/>
              <a:ext cx="914400" cy="914400"/>
            </a:xfrm>
            <a:prstGeom prst="rect">
              <a:avLst/>
            </a:prstGeom>
          </p:spPr>
        </p:pic>
      </p:grpSp>
      <p:pic>
        <p:nvPicPr>
          <p:cNvPr id="54" name="Picture 2">
            <a:extLst>
              <a:ext uri="{FF2B5EF4-FFF2-40B4-BE49-F238E27FC236}">
                <a16:creationId xmlns:a16="http://schemas.microsoft.com/office/drawing/2014/main" id="{76A90812-0F1D-4764-9722-81EE9F1655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5995" y="4921510"/>
            <a:ext cx="1051200" cy="1220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6">
            <a:extLst>
              <a:ext uri="{FF2B5EF4-FFF2-40B4-BE49-F238E27FC236}">
                <a16:creationId xmlns:a16="http://schemas.microsoft.com/office/drawing/2014/main" id="{D0897693-6FDB-4BCD-959B-35DF85E9DC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571217" y="4054555"/>
            <a:ext cx="1049566" cy="1213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6">
            <a:extLst>
              <a:ext uri="{FF2B5EF4-FFF2-40B4-BE49-F238E27FC236}">
                <a16:creationId xmlns:a16="http://schemas.microsoft.com/office/drawing/2014/main" id="{00F0E662-C2D4-430D-98E6-229EEF3B6E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0185" y="4060686"/>
            <a:ext cx="1051200" cy="1216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60" descr="tfrmt hex, which looks a bit like a blueprint with tfrmt written over it">
            <a:extLst>
              <a:ext uri="{FF2B5EF4-FFF2-40B4-BE49-F238E27FC236}">
                <a16:creationId xmlns:a16="http://schemas.microsoft.com/office/drawing/2014/main" id="{9628DD7B-9FD2-4E08-A25C-C76273FA96F1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4761" y="802082"/>
            <a:ext cx="1407172" cy="1407172"/>
          </a:xfrm>
          <a:prstGeom prst="rect">
            <a:avLst/>
          </a:prstGeom>
        </p:spPr>
      </p:pic>
      <p:pic>
        <p:nvPicPr>
          <p:cNvPr id="46" name="Picture 4">
            <a:extLst>
              <a:ext uri="{FF2B5EF4-FFF2-40B4-BE49-F238E27FC236}">
                <a16:creationId xmlns:a16="http://schemas.microsoft.com/office/drawing/2014/main" id="{2CE06A14-7388-402C-BD2A-3E45C677E0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0684" y="741454"/>
            <a:ext cx="1239031" cy="1260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7" name="Group 46">
            <a:extLst>
              <a:ext uri="{FF2B5EF4-FFF2-40B4-BE49-F238E27FC236}">
                <a16:creationId xmlns:a16="http://schemas.microsoft.com/office/drawing/2014/main" id="{A9113A2B-B19D-4503-AA7F-4C52327F6749}"/>
              </a:ext>
            </a:extLst>
          </p:cNvPr>
          <p:cNvGrpSpPr/>
          <p:nvPr/>
        </p:nvGrpSpPr>
        <p:grpSpPr>
          <a:xfrm>
            <a:off x="9352038" y="4083973"/>
            <a:ext cx="1666152" cy="1190827"/>
            <a:chOff x="7310920" y="838114"/>
            <a:chExt cx="1666152" cy="1190827"/>
          </a:xfrm>
        </p:grpSpPr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id="{993104E4-F479-4EED-BB23-9309BF3BA4A3}"/>
                </a:ext>
              </a:extLst>
            </p:cNvPr>
            <p:cNvSpPr/>
            <p:nvPr/>
          </p:nvSpPr>
          <p:spPr bwMode="auto">
            <a:xfrm>
              <a:off x="7310920" y="873085"/>
              <a:ext cx="1666152" cy="1111979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  <a:headEnd/>
              <a:tailEnd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285750" indent="-285750" algn="l" eaLnBrk="0" fontAlgn="auto" hangingPunct="0">
                <a:spcBef>
                  <a:spcPts val="300"/>
                </a:spcBef>
                <a:spcAft>
                  <a:spcPts val="300"/>
                </a:spcAft>
                <a:buClr>
                  <a:schemeClr val="tx2"/>
                </a:buClr>
                <a:buSzPct val="110000"/>
                <a:buFont typeface="Arial" panose="020B0604020202020204" pitchFamily="34" charset="0"/>
                <a:buChar char="•"/>
              </a:pPr>
              <a:endParaRPr lang="en-GB" sz="1600" kern="0" err="1">
                <a:solidFill>
                  <a:schemeClr val="tx1"/>
                </a:solidFill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FE892C1-5BEB-4ED2-A89E-3F1004B94957}"/>
                </a:ext>
              </a:extLst>
            </p:cNvPr>
            <p:cNvSpPr txBox="1"/>
            <p:nvPr/>
          </p:nvSpPr>
          <p:spPr>
            <a:xfrm>
              <a:off x="7351231" y="838114"/>
              <a:ext cx="1285988" cy="1190827"/>
            </a:xfrm>
            <a:prstGeom prst="rect">
              <a:avLst/>
            </a:prstGeom>
            <a:noFill/>
          </p:spPr>
          <p:txBody>
            <a:bodyPr wrap="none" lIns="180000" tIns="180000" rIns="180000" bIns="180000" rtlCol="0">
              <a:normAutofit fontScale="85000" lnSpcReduction="20000"/>
            </a:bodyPr>
            <a:lstStyle/>
            <a:p>
              <a:pPr algn="l">
                <a:spcBef>
                  <a:spcPts val="300"/>
                </a:spcBef>
                <a:spcAft>
                  <a:spcPts val="300"/>
                </a:spcAft>
                <a:buClr>
                  <a:schemeClr val="tx2"/>
                </a:buClr>
                <a:buSzPct val="110000"/>
              </a:pPr>
              <a:r>
                <a:rPr lang="en-GB" sz="1400"/>
                <a:t>Create displays for: </a:t>
              </a:r>
            </a:p>
            <a:p>
              <a:pPr algn="l">
                <a:spcBef>
                  <a:spcPts val="300"/>
                </a:spcBef>
                <a:spcAft>
                  <a:spcPts val="300"/>
                </a:spcAft>
                <a:buClr>
                  <a:schemeClr val="tx2"/>
                </a:buClr>
                <a:buSzPct val="110000"/>
              </a:pPr>
              <a:r>
                <a:rPr lang="en-GB" sz="1400"/>
                <a:t>    AE Table </a:t>
              </a:r>
            </a:p>
            <a:p>
              <a:pPr algn="l">
                <a:spcBef>
                  <a:spcPts val="300"/>
                </a:spcBef>
                <a:spcAft>
                  <a:spcPts val="300"/>
                </a:spcAft>
                <a:buClr>
                  <a:schemeClr val="tx2"/>
                </a:buClr>
                <a:buSzPct val="110000"/>
              </a:pPr>
              <a:r>
                <a:rPr lang="en-GB" sz="1400"/>
                <a:t>    PFTs Summary </a:t>
              </a:r>
            </a:p>
            <a:p>
              <a:pPr algn="l">
                <a:spcBef>
                  <a:spcPts val="300"/>
                </a:spcBef>
                <a:spcAft>
                  <a:spcPts val="300"/>
                </a:spcAft>
                <a:buClr>
                  <a:schemeClr val="tx2"/>
                </a:buClr>
                <a:buSzPct val="110000"/>
              </a:pPr>
              <a:r>
                <a:rPr lang="en-GB" sz="1400"/>
                <a:t>    Stats Analysis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43999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0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1.85185E-6 L 0.17175 -0.14908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581" y="-74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93D6F6-EC92-4FEF-901F-AD2DE5398FA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70480A-5AC7-4D1B-8FCF-E5AC5FA11EDA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DB124F8D-6A21-41BB-B641-CA493D4F9456}" type="datetime4">
              <a:rPr lang="en-GB" smtClean="0"/>
              <a:t>26 August 2022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EA6586-B52A-4F49-8D07-1BF1E881B096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18</a:t>
            </a:fld>
            <a:endParaRPr lang="en-GB"/>
          </a:p>
        </p:txBody>
      </p:sp>
      <p:pic>
        <p:nvPicPr>
          <p:cNvPr id="9" name="Picture 8" descr="Young girl focusing on a mechcanical project">
            <a:extLst>
              <a:ext uri="{FF2B5EF4-FFF2-40B4-BE49-F238E27FC236}">
                <a16:creationId xmlns:a16="http://schemas.microsoft.com/office/drawing/2014/main" id="{D9E33D4C-E431-42DD-954F-496FA33A177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2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15D01FF-223B-4B81-9B16-8DAEBDAF63A6}"/>
              </a:ext>
            </a:extLst>
          </p:cNvPr>
          <p:cNvSpPr txBox="1"/>
          <p:nvPr/>
        </p:nvSpPr>
        <p:spPr>
          <a:xfrm>
            <a:off x="7456967" y="766762"/>
            <a:ext cx="914400" cy="914400"/>
          </a:xfrm>
          <a:prstGeom prst="rect">
            <a:avLst/>
          </a:prstGeom>
          <a:noFill/>
        </p:spPr>
        <p:txBody>
          <a:bodyPr wrap="none" lIns="180000" tIns="180000" rIns="180000" bIns="180000" rtlCol="0">
            <a:normAutofit fontScale="92500" lnSpcReduction="20000"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4400" b="1">
                <a:solidFill>
                  <a:srgbClr val="F36633"/>
                </a:solidFill>
                <a:latin typeface="Arial"/>
                <a:ea typeface="+mj-ea"/>
              </a:rPr>
              <a:t>Demo time</a:t>
            </a:r>
            <a:endParaRPr lang="en-GB" sz="480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4691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43ED121-52A4-4FE3-9BE0-71446CD917E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solidFill>
            <a:schemeClr val="accent3">
              <a:lumMod val="40000"/>
              <a:lumOff val="60000"/>
            </a:schemeClr>
          </a:solidFill>
        </p:spPr>
        <p:txBody>
          <a:bodyPr/>
          <a:lstStyle/>
          <a:p>
            <a:pPr marL="457200" indent="-457200">
              <a:buFont typeface="+mj-lt"/>
              <a:buAutoNum type="alphaUcPeriod"/>
            </a:pPr>
            <a:r>
              <a:rPr lang="en-GB"/>
              <a:t>Using the tfrmt code from exercise 2C and the AE ARD, make the AE tables (hint: you might need to change some parameters)</a:t>
            </a:r>
          </a:p>
          <a:p>
            <a:pPr marL="457200" indent="-457200">
              <a:buFont typeface="+mj-lt"/>
              <a:buAutoNum type="alphaUcPeriod"/>
            </a:pPr>
            <a:endParaRPr lang="en-GB"/>
          </a:p>
          <a:p>
            <a:pPr marL="457200" indent="-457200">
              <a:buFont typeface="+mj-lt"/>
              <a:buAutoNum type="alphaUcPeriod"/>
            </a:pPr>
            <a:r>
              <a:rPr lang="en-GB"/>
              <a:t>Using the tfrmt code from exercise 3A and the PFT ARD, make the summary of PTFs table. </a:t>
            </a:r>
          </a:p>
          <a:p>
            <a:pPr marL="457200" indent="-457200">
              <a:buFont typeface="+mj-lt"/>
              <a:buAutoNum type="alphaUcPeriod"/>
            </a:pPr>
            <a:endParaRPr lang="en-GB"/>
          </a:p>
          <a:p>
            <a:pPr marL="457200" indent="-457200">
              <a:buFont typeface="+mj-lt"/>
              <a:buAutoNum type="alphaUcPeriod"/>
            </a:pPr>
            <a:r>
              <a:rPr lang="en-GB"/>
              <a:t>Using the </a:t>
            </a:r>
            <a:r>
              <a:rPr lang="en-GB" err="1"/>
              <a:t>tfmrt</a:t>
            </a:r>
            <a:r>
              <a:rPr lang="en-GB"/>
              <a:t> code from 3B and the primary analysis ARD, create the final summary table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BB416C-EF96-46EE-A6CC-E8F8DAC9EAD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48A6B1-8739-4F2A-8D3C-8E29864B4447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DB124F8D-6A21-41BB-B641-CA493D4F9456}" type="datetime4">
              <a:rPr lang="en-GB" smtClean="0"/>
              <a:t>26 August 2022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D29400-4254-4649-8D6E-1F6DDC2EAD6C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19</a:t>
            </a:fld>
            <a:endParaRPr lang="en-GB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49A3706-B253-43B6-AB33-B877B80E0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Exercise 7: Make tables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9BA6130-1B95-4CCA-9664-26E174FF7E6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6156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C0B73A-5FDA-4407-97E4-D09BE88F671D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DB124F8D-6A21-41BB-B641-CA493D4F9456}" type="datetime4">
              <a:rPr lang="en-GB" smtClean="0"/>
              <a:t>26 August 2022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77AC9C-076D-4148-945C-01E59E49C9EF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2</a:t>
            </a:fld>
            <a:endParaRPr lang="en-GB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2C79AE7-904D-4C62-A8D9-480F25FAFA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Map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04B24E8-65D9-4A30-B1A8-A54F5BBB00B5}"/>
              </a:ext>
            </a:extLst>
          </p:cNvPr>
          <p:cNvSpPr txBox="1"/>
          <p:nvPr/>
        </p:nvSpPr>
        <p:spPr>
          <a:xfrm>
            <a:off x="924674" y="3626773"/>
            <a:ext cx="914400" cy="1369413"/>
          </a:xfrm>
          <a:prstGeom prst="rect">
            <a:avLst/>
          </a:prstGeom>
          <a:noFill/>
        </p:spPr>
        <p:txBody>
          <a:bodyPr wrap="none" lIns="180000" tIns="180000" rIns="180000" bIns="180000" rtlCol="0">
            <a:normAutofit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>
                <a:solidFill>
                  <a:schemeClr val="tx1">
                    <a:lumMod val="95000"/>
                    <a:lumOff val="5000"/>
                  </a:schemeClr>
                </a:solidFill>
              </a:rPr>
              <a:t>Plan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endParaRPr lang="en-GB" sz="160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2CBC4D6-AC1A-4B59-A804-8B573DA8CF82}"/>
              </a:ext>
            </a:extLst>
          </p:cNvPr>
          <p:cNvSpPr txBox="1"/>
          <p:nvPr/>
        </p:nvSpPr>
        <p:spPr>
          <a:xfrm>
            <a:off x="3121625" y="1955858"/>
            <a:ext cx="914400" cy="914400"/>
          </a:xfrm>
          <a:prstGeom prst="rect">
            <a:avLst/>
          </a:prstGeom>
          <a:noFill/>
        </p:spPr>
        <p:txBody>
          <a:bodyPr wrap="none" lIns="180000" tIns="180000" rIns="180000" bIns="180000" rtlCol="0">
            <a:normAutofit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/>
              <a:t>Mocks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1657F72-7259-4D56-A680-9AB6F64E8D1C}"/>
              </a:ext>
            </a:extLst>
          </p:cNvPr>
          <p:cNvSpPr txBox="1"/>
          <p:nvPr/>
        </p:nvSpPr>
        <p:spPr>
          <a:xfrm>
            <a:off x="5101119" y="3626773"/>
            <a:ext cx="914400" cy="914400"/>
          </a:xfrm>
          <a:prstGeom prst="rect">
            <a:avLst/>
          </a:prstGeom>
          <a:noFill/>
        </p:spPr>
        <p:txBody>
          <a:bodyPr wrap="none" lIns="180000" tIns="180000" rIns="180000" bIns="180000" rtlCol="0">
            <a:normAutofit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 err="1"/>
              <a:t>ADaMs</a:t>
            </a:r>
            <a:endParaRPr lang="en-GB" sz="16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CA5BD15-396E-41D5-9089-7BC919D778DE}"/>
              </a:ext>
            </a:extLst>
          </p:cNvPr>
          <p:cNvSpPr txBox="1"/>
          <p:nvPr/>
        </p:nvSpPr>
        <p:spPr>
          <a:xfrm>
            <a:off x="7233000" y="1993595"/>
            <a:ext cx="914400" cy="914400"/>
          </a:xfrm>
          <a:prstGeom prst="rect">
            <a:avLst/>
          </a:prstGeom>
          <a:noFill/>
        </p:spPr>
        <p:txBody>
          <a:bodyPr wrap="none" lIns="180000" tIns="180000" rIns="180000" bIns="180000" rtlCol="0">
            <a:normAutofit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>
                <a:solidFill>
                  <a:schemeClr val="bg1">
                    <a:lumMod val="65000"/>
                  </a:schemeClr>
                </a:solidFill>
              </a:rPr>
              <a:t>ARDs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E061785-3D6C-471C-8DDD-79483452612E}"/>
              </a:ext>
            </a:extLst>
          </p:cNvPr>
          <p:cNvSpPr txBox="1"/>
          <p:nvPr/>
        </p:nvSpPr>
        <p:spPr>
          <a:xfrm>
            <a:off x="9683393" y="3576100"/>
            <a:ext cx="914400" cy="914400"/>
          </a:xfrm>
          <a:prstGeom prst="rect">
            <a:avLst/>
          </a:prstGeom>
          <a:noFill/>
        </p:spPr>
        <p:txBody>
          <a:bodyPr wrap="none" lIns="180000" tIns="180000" rIns="180000" bIns="180000" rtlCol="0">
            <a:normAutofit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>
                <a:solidFill>
                  <a:schemeClr val="bg1">
                    <a:lumMod val="65000"/>
                  </a:schemeClr>
                </a:solidFill>
              </a:rPr>
              <a:t>Outputs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737EC93-0422-40AD-B7D5-5180F84CACE0}"/>
              </a:ext>
            </a:extLst>
          </p:cNvPr>
          <p:cNvCxnSpPr>
            <a:cxnSpLocks/>
          </p:cNvCxnSpPr>
          <p:nvPr/>
        </p:nvCxnSpPr>
        <p:spPr>
          <a:xfrm flipV="1">
            <a:off x="719191" y="3109986"/>
            <a:ext cx="10340939" cy="15924"/>
          </a:xfrm>
          <a:prstGeom prst="line">
            <a:avLst/>
          </a:prstGeom>
          <a:ln w="19050" cap="rnd"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E6BD849-DA19-42DE-A2AA-B9868C8A9BE9}"/>
              </a:ext>
            </a:extLst>
          </p:cNvPr>
          <p:cNvCxnSpPr>
            <a:endCxn id="14" idx="0"/>
          </p:cNvCxnSpPr>
          <p:nvPr/>
        </p:nvCxnSpPr>
        <p:spPr>
          <a:xfrm>
            <a:off x="1381874" y="3125910"/>
            <a:ext cx="0" cy="500863"/>
          </a:xfrm>
          <a:prstGeom prst="line">
            <a:avLst/>
          </a:prstGeom>
          <a:ln w="1905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862BA9D-270A-4E8F-9236-898E70F487E1}"/>
              </a:ext>
            </a:extLst>
          </p:cNvPr>
          <p:cNvCxnSpPr/>
          <p:nvPr/>
        </p:nvCxnSpPr>
        <p:spPr>
          <a:xfrm>
            <a:off x="3582250" y="2609123"/>
            <a:ext cx="0" cy="500863"/>
          </a:xfrm>
          <a:prstGeom prst="line">
            <a:avLst/>
          </a:prstGeom>
          <a:ln w="1905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6AA6337-DADD-4FFB-8D15-48BF94CC7B24}"/>
              </a:ext>
            </a:extLst>
          </p:cNvPr>
          <p:cNvCxnSpPr/>
          <p:nvPr/>
        </p:nvCxnSpPr>
        <p:spPr>
          <a:xfrm>
            <a:off x="5558319" y="3125909"/>
            <a:ext cx="0" cy="500863"/>
          </a:xfrm>
          <a:prstGeom prst="line">
            <a:avLst/>
          </a:prstGeom>
          <a:ln w="1905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0BA5324-C6BE-4E2B-B997-7CB08A46E146}"/>
              </a:ext>
            </a:extLst>
          </p:cNvPr>
          <p:cNvCxnSpPr/>
          <p:nvPr/>
        </p:nvCxnSpPr>
        <p:spPr>
          <a:xfrm>
            <a:off x="7714173" y="2609123"/>
            <a:ext cx="0" cy="500863"/>
          </a:xfrm>
          <a:prstGeom prst="line">
            <a:avLst/>
          </a:prstGeom>
          <a:ln w="1905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582FB12-CEFC-4B69-879D-29F6C9DD4286}"/>
              </a:ext>
            </a:extLst>
          </p:cNvPr>
          <p:cNvCxnSpPr/>
          <p:nvPr/>
        </p:nvCxnSpPr>
        <p:spPr>
          <a:xfrm>
            <a:off x="10185114" y="3125909"/>
            <a:ext cx="0" cy="500863"/>
          </a:xfrm>
          <a:prstGeom prst="line">
            <a:avLst/>
          </a:prstGeom>
          <a:ln w="1905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raphic 12" descr="Hike outline">
            <a:extLst>
              <a:ext uri="{FF2B5EF4-FFF2-40B4-BE49-F238E27FC236}">
                <a16:creationId xmlns:a16="http://schemas.microsoft.com/office/drawing/2014/main" id="{93FE007B-2628-43A1-A686-118074B966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92566" y="2119674"/>
            <a:ext cx="914400" cy="914400"/>
          </a:xfrm>
          <a:prstGeom prst="rect">
            <a:avLst/>
          </a:prstGeom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4FA8699F-BCFC-40A2-B09D-4658CB8E15A5}"/>
              </a:ext>
            </a:extLst>
          </p:cNvPr>
          <p:cNvGrpSpPr/>
          <p:nvPr/>
        </p:nvGrpSpPr>
        <p:grpSpPr>
          <a:xfrm>
            <a:off x="11060130" y="2544734"/>
            <a:ext cx="929811" cy="924674"/>
            <a:chOff x="7950487" y="3775625"/>
            <a:chExt cx="929811" cy="924674"/>
          </a:xfrm>
        </p:grpSpPr>
        <p:pic>
          <p:nvPicPr>
            <p:cNvPr id="33" name="Graphic 32" descr="Castle scene with solid fill">
              <a:extLst>
                <a:ext uri="{FF2B5EF4-FFF2-40B4-BE49-F238E27FC236}">
                  <a16:creationId xmlns:a16="http://schemas.microsoft.com/office/drawing/2014/main" id="{543C2EBC-60DD-44B4-A738-A9820A76766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965898" y="3785899"/>
              <a:ext cx="914400" cy="914400"/>
            </a:xfrm>
            <a:prstGeom prst="rect">
              <a:avLst/>
            </a:prstGeom>
          </p:spPr>
        </p:pic>
        <p:pic>
          <p:nvPicPr>
            <p:cNvPr id="35" name="Graphic 34" descr="Castle scene outline">
              <a:extLst>
                <a:ext uri="{FF2B5EF4-FFF2-40B4-BE49-F238E27FC236}">
                  <a16:creationId xmlns:a16="http://schemas.microsoft.com/office/drawing/2014/main" id="{C31D803B-3ACB-4718-A2F1-FD2DEFA2C46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950487" y="3775625"/>
              <a:ext cx="914400" cy="914400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65FEA7A-F265-4202-ACC7-642E318B825D}"/>
              </a:ext>
            </a:extLst>
          </p:cNvPr>
          <p:cNvGrpSpPr/>
          <p:nvPr/>
        </p:nvGrpSpPr>
        <p:grpSpPr>
          <a:xfrm>
            <a:off x="3594223" y="2560065"/>
            <a:ext cx="585641" cy="581175"/>
            <a:chOff x="7313489" y="4059253"/>
            <a:chExt cx="914400" cy="930324"/>
          </a:xfrm>
        </p:grpSpPr>
        <p:pic>
          <p:nvPicPr>
            <p:cNvPr id="38" name="Graphic 37" descr="Tent with solid fill">
              <a:extLst>
                <a:ext uri="{FF2B5EF4-FFF2-40B4-BE49-F238E27FC236}">
                  <a16:creationId xmlns:a16="http://schemas.microsoft.com/office/drawing/2014/main" id="{DA81EAC6-41DF-4FC4-A98D-F3BB253E088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313489" y="4075177"/>
              <a:ext cx="914400" cy="914400"/>
            </a:xfrm>
            <a:prstGeom prst="rect">
              <a:avLst/>
            </a:prstGeom>
          </p:spPr>
        </p:pic>
        <p:pic>
          <p:nvPicPr>
            <p:cNvPr id="39" name="Graphic 38" descr="Tent outline">
              <a:extLst>
                <a:ext uri="{FF2B5EF4-FFF2-40B4-BE49-F238E27FC236}">
                  <a16:creationId xmlns:a16="http://schemas.microsoft.com/office/drawing/2014/main" id="{73A578DD-348D-449A-8156-2EFE1AB7535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313489" y="4059253"/>
              <a:ext cx="914400" cy="914400"/>
            </a:xfrm>
            <a:prstGeom prst="rect">
              <a:avLst/>
            </a:prstGeom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AD3022C8-2425-420F-AA9E-10BF33395E2E}"/>
              </a:ext>
            </a:extLst>
          </p:cNvPr>
          <p:cNvGrpSpPr/>
          <p:nvPr/>
        </p:nvGrpSpPr>
        <p:grpSpPr>
          <a:xfrm>
            <a:off x="5618217" y="3067089"/>
            <a:ext cx="585641" cy="581175"/>
            <a:chOff x="7313489" y="4059253"/>
            <a:chExt cx="914400" cy="930324"/>
          </a:xfrm>
        </p:grpSpPr>
        <p:pic>
          <p:nvPicPr>
            <p:cNvPr id="41" name="Graphic 40" descr="Tent with solid fill">
              <a:extLst>
                <a:ext uri="{FF2B5EF4-FFF2-40B4-BE49-F238E27FC236}">
                  <a16:creationId xmlns:a16="http://schemas.microsoft.com/office/drawing/2014/main" id="{06E6FDAB-F2D3-44C5-80A9-21CF0DA105C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313489" y="4075177"/>
              <a:ext cx="914400" cy="914400"/>
            </a:xfrm>
            <a:prstGeom prst="rect">
              <a:avLst/>
            </a:prstGeom>
          </p:spPr>
        </p:pic>
        <p:pic>
          <p:nvPicPr>
            <p:cNvPr id="42" name="Graphic 41" descr="Tent outline">
              <a:extLst>
                <a:ext uri="{FF2B5EF4-FFF2-40B4-BE49-F238E27FC236}">
                  <a16:creationId xmlns:a16="http://schemas.microsoft.com/office/drawing/2014/main" id="{A721BE30-C99B-44FB-9FFB-BF94BFE9CC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313489" y="4059253"/>
              <a:ext cx="914400" cy="914400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2F30F4F3-A1E7-43A5-8B4A-70A0B5FAF2EB}"/>
              </a:ext>
            </a:extLst>
          </p:cNvPr>
          <p:cNvGrpSpPr/>
          <p:nvPr/>
        </p:nvGrpSpPr>
        <p:grpSpPr>
          <a:xfrm>
            <a:off x="7815162" y="2597646"/>
            <a:ext cx="585641" cy="581175"/>
            <a:chOff x="7313489" y="4059253"/>
            <a:chExt cx="914400" cy="930324"/>
          </a:xfrm>
        </p:grpSpPr>
        <p:pic>
          <p:nvPicPr>
            <p:cNvPr id="44" name="Graphic 43" descr="Tent with solid fill">
              <a:extLst>
                <a:ext uri="{FF2B5EF4-FFF2-40B4-BE49-F238E27FC236}">
                  <a16:creationId xmlns:a16="http://schemas.microsoft.com/office/drawing/2014/main" id="{79AD36A0-6B25-41C6-AD17-B56B92C6D44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313489" y="4075177"/>
              <a:ext cx="914400" cy="914400"/>
            </a:xfrm>
            <a:prstGeom prst="rect">
              <a:avLst/>
            </a:prstGeom>
          </p:spPr>
        </p:pic>
        <p:pic>
          <p:nvPicPr>
            <p:cNvPr id="45" name="Graphic 44" descr="Tent outline">
              <a:extLst>
                <a:ext uri="{FF2B5EF4-FFF2-40B4-BE49-F238E27FC236}">
                  <a16:creationId xmlns:a16="http://schemas.microsoft.com/office/drawing/2014/main" id="{C20383FF-4C4B-4918-8703-5D393AB05EE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313489" y="4059253"/>
              <a:ext cx="914400" cy="914400"/>
            </a:xfrm>
            <a:prstGeom prst="rect">
              <a:avLst/>
            </a:prstGeom>
          </p:spPr>
        </p:pic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687C423A-B5F2-4617-AAF5-5D75B425B8B6}"/>
              </a:ext>
            </a:extLst>
          </p:cNvPr>
          <p:cNvGrpSpPr/>
          <p:nvPr/>
        </p:nvGrpSpPr>
        <p:grpSpPr>
          <a:xfrm>
            <a:off x="7463320" y="990514"/>
            <a:ext cx="1666152" cy="1190827"/>
            <a:chOff x="7310920" y="838114"/>
            <a:chExt cx="1666152" cy="1190827"/>
          </a:xfrm>
        </p:grpSpPr>
        <p:sp>
          <p:nvSpPr>
            <p:cNvPr id="52" name="Rectangle: Rounded Corners 51">
              <a:extLst>
                <a:ext uri="{FF2B5EF4-FFF2-40B4-BE49-F238E27FC236}">
                  <a16:creationId xmlns:a16="http://schemas.microsoft.com/office/drawing/2014/main" id="{8BAB3692-E67E-418E-ADD1-87BFEEEC52E3}"/>
                </a:ext>
              </a:extLst>
            </p:cNvPr>
            <p:cNvSpPr/>
            <p:nvPr/>
          </p:nvSpPr>
          <p:spPr bwMode="auto">
            <a:xfrm>
              <a:off x="7310920" y="873085"/>
              <a:ext cx="1666152" cy="1111979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  <a:headEnd/>
              <a:tailEnd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285750" indent="-285750" algn="l" eaLnBrk="0" fontAlgn="auto" hangingPunct="0">
                <a:spcBef>
                  <a:spcPts val="300"/>
                </a:spcBef>
                <a:spcAft>
                  <a:spcPts val="300"/>
                </a:spcAft>
                <a:buClr>
                  <a:schemeClr val="tx2"/>
                </a:buClr>
                <a:buSzPct val="110000"/>
                <a:buFont typeface="Arial" panose="020B0604020202020204" pitchFamily="34" charset="0"/>
                <a:buChar char="•"/>
              </a:pPr>
              <a:endParaRPr lang="en-GB" sz="1600" kern="0" err="1">
                <a:solidFill>
                  <a:schemeClr val="tx1"/>
                </a:solidFill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926AC737-A186-4E3B-8200-15D14E91DF43}"/>
                </a:ext>
              </a:extLst>
            </p:cNvPr>
            <p:cNvSpPr txBox="1"/>
            <p:nvPr/>
          </p:nvSpPr>
          <p:spPr>
            <a:xfrm>
              <a:off x="7351231" y="838114"/>
              <a:ext cx="1285988" cy="1190827"/>
            </a:xfrm>
            <a:prstGeom prst="rect">
              <a:avLst/>
            </a:prstGeom>
            <a:noFill/>
          </p:spPr>
          <p:txBody>
            <a:bodyPr wrap="none" lIns="180000" tIns="180000" rIns="180000" bIns="180000" rtlCol="0">
              <a:normAutofit fontScale="85000" lnSpcReduction="20000"/>
            </a:bodyPr>
            <a:lstStyle/>
            <a:p>
              <a:pPr algn="l">
                <a:spcBef>
                  <a:spcPts val="300"/>
                </a:spcBef>
                <a:spcAft>
                  <a:spcPts val="300"/>
                </a:spcAft>
                <a:buClr>
                  <a:schemeClr val="tx2"/>
                </a:buClr>
                <a:buSzPct val="110000"/>
              </a:pPr>
              <a:r>
                <a:rPr lang="en-GB" sz="1400"/>
                <a:t>Create ARDs for: </a:t>
              </a:r>
            </a:p>
            <a:p>
              <a:pPr algn="l">
                <a:spcBef>
                  <a:spcPts val="300"/>
                </a:spcBef>
                <a:spcAft>
                  <a:spcPts val="300"/>
                </a:spcAft>
                <a:buClr>
                  <a:schemeClr val="tx2"/>
                </a:buClr>
                <a:buSzPct val="110000"/>
              </a:pPr>
              <a:r>
                <a:rPr lang="en-GB" sz="1400"/>
                <a:t>    AE Table </a:t>
              </a:r>
            </a:p>
            <a:p>
              <a:pPr algn="l">
                <a:spcBef>
                  <a:spcPts val="300"/>
                </a:spcBef>
                <a:spcAft>
                  <a:spcPts val="300"/>
                </a:spcAft>
                <a:buClr>
                  <a:schemeClr val="tx2"/>
                </a:buClr>
                <a:buSzPct val="110000"/>
              </a:pPr>
              <a:r>
                <a:rPr lang="en-GB" sz="1400"/>
                <a:t>    PFTs Summary </a:t>
              </a:r>
            </a:p>
            <a:p>
              <a:pPr algn="l">
                <a:spcBef>
                  <a:spcPts val="300"/>
                </a:spcBef>
                <a:spcAft>
                  <a:spcPts val="300"/>
                </a:spcAft>
                <a:buClr>
                  <a:schemeClr val="tx2"/>
                </a:buClr>
                <a:buSzPct val="110000"/>
              </a:pPr>
              <a:r>
                <a:rPr lang="en-GB" sz="1400"/>
                <a:t>    Stats Analysis </a:t>
              </a:r>
            </a:p>
          </p:txBody>
        </p:sp>
      </p:grpSp>
      <p:pic>
        <p:nvPicPr>
          <p:cNvPr id="54" name="Picture 2">
            <a:extLst>
              <a:ext uri="{FF2B5EF4-FFF2-40B4-BE49-F238E27FC236}">
                <a16:creationId xmlns:a16="http://schemas.microsoft.com/office/drawing/2014/main" id="{76A90812-0F1D-4764-9722-81EE9F1655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5995" y="4921510"/>
            <a:ext cx="1051200" cy="1220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6">
            <a:extLst>
              <a:ext uri="{FF2B5EF4-FFF2-40B4-BE49-F238E27FC236}">
                <a16:creationId xmlns:a16="http://schemas.microsoft.com/office/drawing/2014/main" id="{D0897693-6FDB-4BCD-959B-35DF85E9DC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571217" y="4054555"/>
            <a:ext cx="1049566" cy="1213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6">
            <a:extLst>
              <a:ext uri="{FF2B5EF4-FFF2-40B4-BE49-F238E27FC236}">
                <a16:creationId xmlns:a16="http://schemas.microsoft.com/office/drawing/2014/main" id="{00F0E662-C2D4-430D-98E6-229EEF3B6E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0185" y="4060686"/>
            <a:ext cx="1051200" cy="1216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60" descr="tfrmt hex, which looks a bit like a blueprint with tfrmt written over it">
            <a:extLst>
              <a:ext uri="{FF2B5EF4-FFF2-40B4-BE49-F238E27FC236}">
                <a16:creationId xmlns:a16="http://schemas.microsoft.com/office/drawing/2014/main" id="{9628DD7B-9FD2-4E08-A25C-C76273FA96F1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4761" y="802082"/>
            <a:ext cx="1407172" cy="1407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796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8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4.44444E-6 L 0.17305 0.18195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646" y="909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C0B73A-5FDA-4407-97E4-D09BE88F671D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DB124F8D-6A21-41BB-B641-CA493D4F9456}" type="datetime4">
              <a:rPr lang="en-GB" smtClean="0"/>
              <a:t>26 August 2022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77AC9C-076D-4148-945C-01E59E49C9EF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20</a:t>
            </a:fld>
            <a:endParaRPr lang="en-GB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2C79AE7-904D-4C62-A8D9-480F25FAFA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125" y="404014"/>
            <a:ext cx="7713711" cy="269761"/>
          </a:xfrm>
        </p:spPr>
        <p:txBody>
          <a:bodyPr>
            <a:normAutofit fontScale="90000"/>
          </a:bodyPr>
          <a:lstStyle/>
          <a:p>
            <a:r>
              <a:rPr lang="en-GB"/>
              <a:t>Map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04B24E8-65D9-4A30-B1A8-A54F5BBB00B5}"/>
              </a:ext>
            </a:extLst>
          </p:cNvPr>
          <p:cNvSpPr txBox="1"/>
          <p:nvPr/>
        </p:nvSpPr>
        <p:spPr>
          <a:xfrm>
            <a:off x="924674" y="3739787"/>
            <a:ext cx="914400" cy="1369413"/>
          </a:xfrm>
          <a:prstGeom prst="rect">
            <a:avLst/>
          </a:prstGeom>
          <a:noFill/>
        </p:spPr>
        <p:txBody>
          <a:bodyPr wrap="none" lIns="180000" tIns="180000" rIns="180000" bIns="180000" rtlCol="0">
            <a:normAutofit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/>
              <a:t>Plan/Specs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2CBC4D6-AC1A-4B59-A804-8B573DA8CF82}"/>
              </a:ext>
            </a:extLst>
          </p:cNvPr>
          <p:cNvSpPr txBox="1"/>
          <p:nvPr/>
        </p:nvSpPr>
        <p:spPr>
          <a:xfrm>
            <a:off x="3121625" y="2068872"/>
            <a:ext cx="914400" cy="914400"/>
          </a:xfrm>
          <a:prstGeom prst="rect">
            <a:avLst/>
          </a:prstGeom>
          <a:noFill/>
        </p:spPr>
        <p:txBody>
          <a:bodyPr wrap="none" lIns="180000" tIns="180000" rIns="180000" bIns="180000" rtlCol="0">
            <a:normAutofit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/>
              <a:t>Mocks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1657F72-7259-4D56-A680-9AB6F64E8D1C}"/>
              </a:ext>
            </a:extLst>
          </p:cNvPr>
          <p:cNvSpPr txBox="1"/>
          <p:nvPr/>
        </p:nvSpPr>
        <p:spPr>
          <a:xfrm>
            <a:off x="5101119" y="3739787"/>
            <a:ext cx="914400" cy="914400"/>
          </a:xfrm>
          <a:prstGeom prst="rect">
            <a:avLst/>
          </a:prstGeom>
          <a:noFill/>
        </p:spPr>
        <p:txBody>
          <a:bodyPr wrap="none" lIns="180000" tIns="180000" rIns="180000" bIns="180000" rtlCol="0">
            <a:normAutofit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 err="1"/>
              <a:t>ADaMs</a:t>
            </a:r>
            <a:endParaRPr lang="en-GB" sz="16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CA5BD15-396E-41D5-9089-7BC919D778DE}"/>
              </a:ext>
            </a:extLst>
          </p:cNvPr>
          <p:cNvSpPr txBox="1"/>
          <p:nvPr/>
        </p:nvSpPr>
        <p:spPr>
          <a:xfrm>
            <a:off x="7233000" y="2106609"/>
            <a:ext cx="914400" cy="914400"/>
          </a:xfrm>
          <a:prstGeom prst="rect">
            <a:avLst/>
          </a:prstGeom>
          <a:noFill/>
        </p:spPr>
        <p:txBody>
          <a:bodyPr wrap="none" lIns="180000" tIns="180000" rIns="180000" bIns="180000" rtlCol="0">
            <a:normAutofit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/>
              <a:t>ARDs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E061785-3D6C-471C-8DDD-79483452612E}"/>
              </a:ext>
            </a:extLst>
          </p:cNvPr>
          <p:cNvSpPr txBox="1"/>
          <p:nvPr/>
        </p:nvSpPr>
        <p:spPr>
          <a:xfrm>
            <a:off x="9683393" y="3689114"/>
            <a:ext cx="914400" cy="914400"/>
          </a:xfrm>
          <a:prstGeom prst="rect">
            <a:avLst/>
          </a:prstGeom>
          <a:noFill/>
        </p:spPr>
        <p:txBody>
          <a:bodyPr wrap="none" lIns="180000" tIns="180000" rIns="180000" bIns="180000" rtlCol="0">
            <a:normAutofit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/>
              <a:t>Outputs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737EC93-0422-40AD-B7D5-5180F84CACE0}"/>
              </a:ext>
            </a:extLst>
          </p:cNvPr>
          <p:cNvCxnSpPr>
            <a:cxnSpLocks/>
          </p:cNvCxnSpPr>
          <p:nvPr/>
        </p:nvCxnSpPr>
        <p:spPr>
          <a:xfrm flipV="1">
            <a:off x="719191" y="3223000"/>
            <a:ext cx="10340939" cy="15924"/>
          </a:xfrm>
          <a:prstGeom prst="line">
            <a:avLst/>
          </a:prstGeom>
          <a:ln w="19050" cap="rnd"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E6BD849-DA19-42DE-A2AA-B9868C8A9BE9}"/>
              </a:ext>
            </a:extLst>
          </p:cNvPr>
          <p:cNvCxnSpPr>
            <a:endCxn id="14" idx="0"/>
          </p:cNvCxnSpPr>
          <p:nvPr/>
        </p:nvCxnSpPr>
        <p:spPr>
          <a:xfrm>
            <a:off x="1381874" y="3238924"/>
            <a:ext cx="0" cy="500863"/>
          </a:xfrm>
          <a:prstGeom prst="line">
            <a:avLst/>
          </a:prstGeom>
          <a:ln w="1905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862BA9D-270A-4E8F-9236-898E70F487E1}"/>
              </a:ext>
            </a:extLst>
          </p:cNvPr>
          <p:cNvCxnSpPr/>
          <p:nvPr/>
        </p:nvCxnSpPr>
        <p:spPr>
          <a:xfrm>
            <a:off x="3582250" y="2722137"/>
            <a:ext cx="0" cy="500863"/>
          </a:xfrm>
          <a:prstGeom prst="line">
            <a:avLst/>
          </a:prstGeom>
          <a:ln w="1905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6AA6337-DADD-4FFB-8D15-48BF94CC7B24}"/>
              </a:ext>
            </a:extLst>
          </p:cNvPr>
          <p:cNvCxnSpPr/>
          <p:nvPr/>
        </p:nvCxnSpPr>
        <p:spPr>
          <a:xfrm>
            <a:off x="5558319" y="3238923"/>
            <a:ext cx="0" cy="500863"/>
          </a:xfrm>
          <a:prstGeom prst="line">
            <a:avLst/>
          </a:prstGeom>
          <a:ln w="1905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0BA5324-C6BE-4E2B-B997-7CB08A46E146}"/>
              </a:ext>
            </a:extLst>
          </p:cNvPr>
          <p:cNvCxnSpPr>
            <a:cxnSpLocks/>
          </p:cNvCxnSpPr>
          <p:nvPr/>
        </p:nvCxnSpPr>
        <p:spPr>
          <a:xfrm>
            <a:off x="7714173" y="2722137"/>
            <a:ext cx="0" cy="500863"/>
          </a:xfrm>
          <a:prstGeom prst="line">
            <a:avLst/>
          </a:prstGeom>
          <a:ln w="1905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582FB12-CEFC-4B69-879D-29F6C9DD4286}"/>
              </a:ext>
            </a:extLst>
          </p:cNvPr>
          <p:cNvCxnSpPr/>
          <p:nvPr/>
        </p:nvCxnSpPr>
        <p:spPr>
          <a:xfrm>
            <a:off x="10185114" y="3238923"/>
            <a:ext cx="0" cy="500863"/>
          </a:xfrm>
          <a:prstGeom prst="line">
            <a:avLst/>
          </a:prstGeom>
          <a:ln w="1905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raphic 12" descr="Hike outline">
            <a:extLst>
              <a:ext uri="{FF2B5EF4-FFF2-40B4-BE49-F238E27FC236}">
                <a16:creationId xmlns:a16="http://schemas.microsoft.com/office/drawing/2014/main" id="{93FE007B-2628-43A1-A686-118074B966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92327" y="2225827"/>
            <a:ext cx="914400" cy="914400"/>
          </a:xfrm>
          <a:prstGeom prst="rect">
            <a:avLst/>
          </a:prstGeom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4FA8699F-BCFC-40A2-B09D-4658CB8E15A5}"/>
              </a:ext>
            </a:extLst>
          </p:cNvPr>
          <p:cNvGrpSpPr/>
          <p:nvPr/>
        </p:nvGrpSpPr>
        <p:grpSpPr>
          <a:xfrm>
            <a:off x="11060130" y="2657748"/>
            <a:ext cx="929811" cy="924674"/>
            <a:chOff x="7950487" y="3775625"/>
            <a:chExt cx="929811" cy="924674"/>
          </a:xfrm>
        </p:grpSpPr>
        <p:pic>
          <p:nvPicPr>
            <p:cNvPr id="33" name="Graphic 32" descr="Castle scene with solid fill">
              <a:extLst>
                <a:ext uri="{FF2B5EF4-FFF2-40B4-BE49-F238E27FC236}">
                  <a16:creationId xmlns:a16="http://schemas.microsoft.com/office/drawing/2014/main" id="{543C2EBC-60DD-44B4-A738-A9820A76766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965898" y="3785899"/>
              <a:ext cx="914400" cy="914400"/>
            </a:xfrm>
            <a:prstGeom prst="rect">
              <a:avLst/>
            </a:prstGeom>
          </p:spPr>
        </p:pic>
        <p:pic>
          <p:nvPicPr>
            <p:cNvPr id="35" name="Graphic 34" descr="Castle scene outline">
              <a:extLst>
                <a:ext uri="{FF2B5EF4-FFF2-40B4-BE49-F238E27FC236}">
                  <a16:creationId xmlns:a16="http://schemas.microsoft.com/office/drawing/2014/main" id="{C31D803B-3ACB-4718-A2F1-FD2DEFA2C46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950487" y="3775625"/>
              <a:ext cx="914400" cy="914400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65FEA7A-F265-4202-ACC7-642E318B825D}"/>
              </a:ext>
            </a:extLst>
          </p:cNvPr>
          <p:cNvGrpSpPr/>
          <p:nvPr/>
        </p:nvGrpSpPr>
        <p:grpSpPr>
          <a:xfrm>
            <a:off x="3594223" y="2673079"/>
            <a:ext cx="585641" cy="581175"/>
            <a:chOff x="7313489" y="4059253"/>
            <a:chExt cx="914400" cy="930324"/>
          </a:xfrm>
        </p:grpSpPr>
        <p:pic>
          <p:nvPicPr>
            <p:cNvPr id="38" name="Graphic 37" descr="Tent with solid fill">
              <a:extLst>
                <a:ext uri="{FF2B5EF4-FFF2-40B4-BE49-F238E27FC236}">
                  <a16:creationId xmlns:a16="http://schemas.microsoft.com/office/drawing/2014/main" id="{DA81EAC6-41DF-4FC4-A98D-F3BB253E088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313489" y="4075177"/>
              <a:ext cx="914400" cy="914400"/>
            </a:xfrm>
            <a:prstGeom prst="rect">
              <a:avLst/>
            </a:prstGeom>
          </p:spPr>
        </p:pic>
        <p:pic>
          <p:nvPicPr>
            <p:cNvPr id="39" name="Graphic 38" descr="Tent outline">
              <a:extLst>
                <a:ext uri="{FF2B5EF4-FFF2-40B4-BE49-F238E27FC236}">
                  <a16:creationId xmlns:a16="http://schemas.microsoft.com/office/drawing/2014/main" id="{73A578DD-348D-449A-8156-2EFE1AB7535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313489" y="4059253"/>
              <a:ext cx="914400" cy="914400"/>
            </a:xfrm>
            <a:prstGeom prst="rect">
              <a:avLst/>
            </a:prstGeom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AD3022C8-2425-420F-AA9E-10BF33395E2E}"/>
              </a:ext>
            </a:extLst>
          </p:cNvPr>
          <p:cNvGrpSpPr/>
          <p:nvPr/>
        </p:nvGrpSpPr>
        <p:grpSpPr>
          <a:xfrm>
            <a:off x="5618217" y="3180103"/>
            <a:ext cx="585641" cy="581175"/>
            <a:chOff x="7313489" y="4059253"/>
            <a:chExt cx="914400" cy="930324"/>
          </a:xfrm>
        </p:grpSpPr>
        <p:pic>
          <p:nvPicPr>
            <p:cNvPr id="41" name="Graphic 40" descr="Tent with solid fill">
              <a:extLst>
                <a:ext uri="{FF2B5EF4-FFF2-40B4-BE49-F238E27FC236}">
                  <a16:creationId xmlns:a16="http://schemas.microsoft.com/office/drawing/2014/main" id="{06E6FDAB-F2D3-44C5-80A9-21CF0DA105C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313489" y="4075177"/>
              <a:ext cx="914400" cy="914400"/>
            </a:xfrm>
            <a:prstGeom prst="rect">
              <a:avLst/>
            </a:prstGeom>
          </p:spPr>
        </p:pic>
        <p:pic>
          <p:nvPicPr>
            <p:cNvPr id="42" name="Graphic 41" descr="Tent outline">
              <a:extLst>
                <a:ext uri="{FF2B5EF4-FFF2-40B4-BE49-F238E27FC236}">
                  <a16:creationId xmlns:a16="http://schemas.microsoft.com/office/drawing/2014/main" id="{A721BE30-C99B-44FB-9FFB-BF94BFE9CC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313489" y="4059253"/>
              <a:ext cx="914400" cy="914400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2F30F4F3-A1E7-43A5-8B4A-70A0B5FAF2EB}"/>
              </a:ext>
            </a:extLst>
          </p:cNvPr>
          <p:cNvGrpSpPr/>
          <p:nvPr/>
        </p:nvGrpSpPr>
        <p:grpSpPr>
          <a:xfrm>
            <a:off x="7815162" y="2710660"/>
            <a:ext cx="585641" cy="581175"/>
            <a:chOff x="7313489" y="4059253"/>
            <a:chExt cx="914400" cy="930324"/>
          </a:xfrm>
        </p:grpSpPr>
        <p:pic>
          <p:nvPicPr>
            <p:cNvPr id="44" name="Graphic 43" descr="Tent with solid fill">
              <a:extLst>
                <a:ext uri="{FF2B5EF4-FFF2-40B4-BE49-F238E27FC236}">
                  <a16:creationId xmlns:a16="http://schemas.microsoft.com/office/drawing/2014/main" id="{79AD36A0-6B25-41C6-AD17-B56B92C6D44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313489" y="4075177"/>
              <a:ext cx="914400" cy="914400"/>
            </a:xfrm>
            <a:prstGeom prst="rect">
              <a:avLst/>
            </a:prstGeom>
          </p:spPr>
        </p:pic>
        <p:pic>
          <p:nvPicPr>
            <p:cNvPr id="45" name="Graphic 44" descr="Tent outline">
              <a:extLst>
                <a:ext uri="{FF2B5EF4-FFF2-40B4-BE49-F238E27FC236}">
                  <a16:creationId xmlns:a16="http://schemas.microsoft.com/office/drawing/2014/main" id="{C20383FF-4C4B-4918-8703-5D393AB05EE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313489" y="4059253"/>
              <a:ext cx="914400" cy="914400"/>
            </a:xfrm>
            <a:prstGeom prst="rect">
              <a:avLst/>
            </a:prstGeom>
          </p:spPr>
        </p:pic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722465CC-9188-4CD2-97DE-CE2D777830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2465" y="4118947"/>
            <a:ext cx="1329244" cy="1543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D450AD9-4BD2-4523-A10F-A3BB0C1F2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3152" y="4121829"/>
            <a:ext cx="1328400" cy="1537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88E24241-F74E-4A09-AB40-000EBE9C91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8265" y="5272926"/>
            <a:ext cx="1328400" cy="1537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4">
            <a:extLst>
              <a:ext uri="{FF2B5EF4-FFF2-40B4-BE49-F238E27FC236}">
                <a16:creationId xmlns:a16="http://schemas.microsoft.com/office/drawing/2014/main" id="{5D823750-A69B-4FFB-8526-2C04F934F7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0512" y="791282"/>
            <a:ext cx="1589010" cy="1616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45" descr="tfrmt hex, which looks a bit like a blueprint with tfrmt written over it">
            <a:extLst>
              <a:ext uri="{FF2B5EF4-FFF2-40B4-BE49-F238E27FC236}">
                <a16:creationId xmlns:a16="http://schemas.microsoft.com/office/drawing/2014/main" id="{55AAEC21-028C-4D19-AD82-4094C6D1BE65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1802" y="506621"/>
            <a:ext cx="1891968" cy="1891968"/>
          </a:xfrm>
          <a:prstGeom prst="rect">
            <a:avLst/>
          </a:prstGeom>
        </p:spPr>
      </p:pic>
      <p:pic>
        <p:nvPicPr>
          <p:cNvPr id="47" name="Picture 46" descr="tfrmt hex, which looks a bit like a blueprint with tfrmt written over it">
            <a:extLst>
              <a:ext uri="{FF2B5EF4-FFF2-40B4-BE49-F238E27FC236}">
                <a16:creationId xmlns:a16="http://schemas.microsoft.com/office/drawing/2014/main" id="{CD48F2D7-8B4F-4506-8C5C-E43BC93882B0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7564" y="4067181"/>
            <a:ext cx="1891968" cy="1891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439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061346BC-E2C0-4EC9-AD97-2F0F19789D62}"/>
              </a:ext>
            </a:extLst>
          </p:cNvPr>
          <p:cNvSpPr/>
          <p:nvPr/>
        </p:nvSpPr>
        <p:spPr bwMode="auto">
          <a:xfrm>
            <a:off x="365125" y="3312384"/>
            <a:ext cx="11031624" cy="2444851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3B487C61-0989-49AC-A569-102CDF767586}"/>
              </a:ext>
            </a:extLst>
          </p:cNvPr>
          <p:cNvSpPr/>
          <p:nvPr/>
        </p:nvSpPr>
        <p:spPr bwMode="auto">
          <a:xfrm>
            <a:off x="365125" y="831790"/>
            <a:ext cx="11031624" cy="2444851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C0B73A-5FDA-4407-97E4-D09BE88F671D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DB124F8D-6A21-41BB-B641-CA493D4F9456}" type="datetime4">
              <a:rPr lang="en-GB" smtClean="0"/>
              <a:t>26 August 2022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77AC9C-076D-4148-945C-01E59E49C9EF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21</a:t>
            </a:fld>
            <a:endParaRPr lang="en-GB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2C79AE7-904D-4C62-A8D9-480F25FAFA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125" y="404014"/>
            <a:ext cx="7713711" cy="269761"/>
          </a:xfrm>
        </p:spPr>
        <p:txBody>
          <a:bodyPr>
            <a:normAutofit fontScale="90000"/>
          </a:bodyPr>
          <a:lstStyle/>
          <a:p>
            <a:r>
              <a:rPr lang="en-GB"/>
              <a:t>Comparison of current vs future process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04B24E8-65D9-4A30-B1A8-A54F5BBB00B5}"/>
              </a:ext>
            </a:extLst>
          </p:cNvPr>
          <p:cNvSpPr txBox="1"/>
          <p:nvPr/>
        </p:nvSpPr>
        <p:spPr>
          <a:xfrm>
            <a:off x="924674" y="5111810"/>
            <a:ext cx="914400" cy="1369413"/>
          </a:xfrm>
          <a:prstGeom prst="rect">
            <a:avLst/>
          </a:prstGeom>
          <a:noFill/>
        </p:spPr>
        <p:txBody>
          <a:bodyPr wrap="none" lIns="180000" tIns="180000" rIns="180000" bIns="180000" rtlCol="0">
            <a:normAutofit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/>
              <a:t>Plan/Specs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2CBC4D6-AC1A-4B59-A804-8B573DA8CF82}"/>
              </a:ext>
            </a:extLst>
          </p:cNvPr>
          <p:cNvSpPr txBox="1"/>
          <p:nvPr/>
        </p:nvSpPr>
        <p:spPr>
          <a:xfrm>
            <a:off x="3121625" y="3440895"/>
            <a:ext cx="914400" cy="914400"/>
          </a:xfrm>
          <a:prstGeom prst="rect">
            <a:avLst/>
          </a:prstGeom>
          <a:noFill/>
        </p:spPr>
        <p:txBody>
          <a:bodyPr wrap="none" lIns="180000" tIns="180000" rIns="180000" bIns="180000" rtlCol="0">
            <a:normAutofit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/>
              <a:t>Mocks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1657F72-7259-4D56-A680-9AB6F64E8D1C}"/>
              </a:ext>
            </a:extLst>
          </p:cNvPr>
          <p:cNvSpPr txBox="1"/>
          <p:nvPr/>
        </p:nvSpPr>
        <p:spPr>
          <a:xfrm>
            <a:off x="5101119" y="5111810"/>
            <a:ext cx="914400" cy="914400"/>
          </a:xfrm>
          <a:prstGeom prst="rect">
            <a:avLst/>
          </a:prstGeom>
          <a:noFill/>
        </p:spPr>
        <p:txBody>
          <a:bodyPr wrap="none" lIns="180000" tIns="180000" rIns="180000" bIns="180000" rtlCol="0">
            <a:normAutofit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 err="1"/>
              <a:t>ADaMs</a:t>
            </a:r>
            <a:endParaRPr lang="en-GB" sz="16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CA5BD15-396E-41D5-9089-7BC919D778DE}"/>
              </a:ext>
            </a:extLst>
          </p:cNvPr>
          <p:cNvSpPr txBox="1"/>
          <p:nvPr/>
        </p:nvSpPr>
        <p:spPr>
          <a:xfrm>
            <a:off x="7233000" y="3478632"/>
            <a:ext cx="914400" cy="914400"/>
          </a:xfrm>
          <a:prstGeom prst="rect">
            <a:avLst/>
          </a:prstGeom>
          <a:noFill/>
        </p:spPr>
        <p:txBody>
          <a:bodyPr wrap="none" lIns="180000" tIns="180000" rIns="180000" bIns="180000" rtlCol="0">
            <a:normAutofit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/>
              <a:t>ARDs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E061785-3D6C-471C-8DDD-79483452612E}"/>
              </a:ext>
            </a:extLst>
          </p:cNvPr>
          <p:cNvSpPr txBox="1"/>
          <p:nvPr/>
        </p:nvSpPr>
        <p:spPr>
          <a:xfrm>
            <a:off x="9683393" y="5061137"/>
            <a:ext cx="914400" cy="914400"/>
          </a:xfrm>
          <a:prstGeom prst="rect">
            <a:avLst/>
          </a:prstGeom>
          <a:noFill/>
        </p:spPr>
        <p:txBody>
          <a:bodyPr wrap="none" lIns="180000" tIns="180000" rIns="180000" bIns="180000" rtlCol="0">
            <a:normAutofit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/>
              <a:t>Outputs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737EC93-0422-40AD-B7D5-5180F84CACE0}"/>
              </a:ext>
            </a:extLst>
          </p:cNvPr>
          <p:cNvCxnSpPr>
            <a:cxnSpLocks/>
          </p:cNvCxnSpPr>
          <p:nvPr/>
        </p:nvCxnSpPr>
        <p:spPr>
          <a:xfrm flipV="1">
            <a:off x="719191" y="4595023"/>
            <a:ext cx="10340939" cy="15924"/>
          </a:xfrm>
          <a:prstGeom prst="line">
            <a:avLst/>
          </a:prstGeom>
          <a:ln w="19050" cap="rnd"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E6BD849-DA19-42DE-A2AA-B9868C8A9BE9}"/>
              </a:ext>
            </a:extLst>
          </p:cNvPr>
          <p:cNvCxnSpPr>
            <a:endCxn id="14" idx="0"/>
          </p:cNvCxnSpPr>
          <p:nvPr/>
        </p:nvCxnSpPr>
        <p:spPr>
          <a:xfrm>
            <a:off x="1381874" y="4610947"/>
            <a:ext cx="0" cy="500863"/>
          </a:xfrm>
          <a:prstGeom prst="line">
            <a:avLst/>
          </a:prstGeom>
          <a:ln w="1905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862BA9D-270A-4E8F-9236-898E70F487E1}"/>
              </a:ext>
            </a:extLst>
          </p:cNvPr>
          <p:cNvCxnSpPr/>
          <p:nvPr/>
        </p:nvCxnSpPr>
        <p:spPr>
          <a:xfrm>
            <a:off x="3582250" y="4094160"/>
            <a:ext cx="0" cy="500863"/>
          </a:xfrm>
          <a:prstGeom prst="line">
            <a:avLst/>
          </a:prstGeom>
          <a:ln w="1905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6AA6337-DADD-4FFB-8D15-48BF94CC7B24}"/>
              </a:ext>
            </a:extLst>
          </p:cNvPr>
          <p:cNvCxnSpPr/>
          <p:nvPr/>
        </p:nvCxnSpPr>
        <p:spPr>
          <a:xfrm>
            <a:off x="5558319" y="4610946"/>
            <a:ext cx="0" cy="500863"/>
          </a:xfrm>
          <a:prstGeom prst="line">
            <a:avLst/>
          </a:prstGeom>
          <a:ln w="1905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0BA5324-C6BE-4E2B-B997-7CB08A46E146}"/>
              </a:ext>
            </a:extLst>
          </p:cNvPr>
          <p:cNvCxnSpPr>
            <a:cxnSpLocks/>
          </p:cNvCxnSpPr>
          <p:nvPr/>
        </p:nvCxnSpPr>
        <p:spPr>
          <a:xfrm>
            <a:off x="7714173" y="4094160"/>
            <a:ext cx="0" cy="500863"/>
          </a:xfrm>
          <a:prstGeom prst="line">
            <a:avLst/>
          </a:prstGeom>
          <a:ln w="1905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582FB12-CEFC-4B69-879D-29F6C9DD4286}"/>
              </a:ext>
            </a:extLst>
          </p:cNvPr>
          <p:cNvCxnSpPr/>
          <p:nvPr/>
        </p:nvCxnSpPr>
        <p:spPr>
          <a:xfrm>
            <a:off x="10185114" y="4610946"/>
            <a:ext cx="0" cy="500863"/>
          </a:xfrm>
          <a:prstGeom prst="line">
            <a:avLst/>
          </a:prstGeom>
          <a:ln w="1905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E636E1BC-73D2-4DEF-951A-40277414878E}"/>
              </a:ext>
            </a:extLst>
          </p:cNvPr>
          <p:cNvSpPr txBox="1"/>
          <p:nvPr/>
        </p:nvSpPr>
        <p:spPr>
          <a:xfrm>
            <a:off x="365125" y="4094160"/>
            <a:ext cx="914400" cy="914400"/>
          </a:xfrm>
          <a:prstGeom prst="rect">
            <a:avLst/>
          </a:prstGeom>
          <a:noFill/>
        </p:spPr>
        <p:txBody>
          <a:bodyPr wrap="none" lIns="180000" tIns="180000" rIns="180000" bIns="180000" rtlCol="0">
            <a:normAutofit lnSpcReduction="10000"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/>
              <a:t>Proposed 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/>
              <a:t>Process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CBB9139-D1B0-4BFD-A8A3-A45435A46E92}"/>
              </a:ext>
            </a:extLst>
          </p:cNvPr>
          <p:cNvSpPr txBox="1"/>
          <p:nvPr/>
        </p:nvSpPr>
        <p:spPr>
          <a:xfrm>
            <a:off x="1077074" y="2466962"/>
            <a:ext cx="914400" cy="1369413"/>
          </a:xfrm>
          <a:prstGeom prst="rect">
            <a:avLst/>
          </a:prstGeom>
          <a:noFill/>
        </p:spPr>
        <p:txBody>
          <a:bodyPr wrap="none" lIns="180000" tIns="180000" rIns="180000" bIns="180000" rtlCol="0">
            <a:normAutofit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/>
              <a:t>Plan/Specs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6BDBC59-B46A-42CC-AD89-F8965358AFCF}"/>
              </a:ext>
            </a:extLst>
          </p:cNvPr>
          <p:cNvSpPr txBox="1"/>
          <p:nvPr/>
        </p:nvSpPr>
        <p:spPr>
          <a:xfrm>
            <a:off x="2656922" y="851764"/>
            <a:ext cx="914400" cy="914400"/>
          </a:xfrm>
          <a:prstGeom prst="rect">
            <a:avLst/>
          </a:prstGeom>
          <a:noFill/>
        </p:spPr>
        <p:txBody>
          <a:bodyPr wrap="none" lIns="180000" tIns="180000" rIns="180000" bIns="180000" rtlCol="0">
            <a:normAutofit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/>
              <a:t>Mocks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7D5E652-2049-4E18-BF1A-ECC4BA9A3A14}"/>
              </a:ext>
            </a:extLst>
          </p:cNvPr>
          <p:cNvSpPr txBox="1"/>
          <p:nvPr/>
        </p:nvSpPr>
        <p:spPr>
          <a:xfrm>
            <a:off x="5253519" y="2466962"/>
            <a:ext cx="914400" cy="914400"/>
          </a:xfrm>
          <a:prstGeom prst="rect">
            <a:avLst/>
          </a:prstGeom>
          <a:noFill/>
        </p:spPr>
        <p:txBody>
          <a:bodyPr wrap="none" lIns="180000" tIns="180000" rIns="180000" bIns="180000" rtlCol="0">
            <a:normAutofit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 err="1"/>
              <a:t>ADaMs</a:t>
            </a:r>
            <a:endParaRPr lang="en-GB" sz="16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B7C1D31-7445-446B-B2C8-2FA5A2076ADB}"/>
              </a:ext>
            </a:extLst>
          </p:cNvPr>
          <p:cNvSpPr txBox="1"/>
          <p:nvPr/>
        </p:nvSpPr>
        <p:spPr>
          <a:xfrm>
            <a:off x="8668871" y="2464949"/>
            <a:ext cx="914400" cy="914400"/>
          </a:xfrm>
          <a:prstGeom prst="rect">
            <a:avLst/>
          </a:prstGeom>
          <a:noFill/>
        </p:spPr>
        <p:txBody>
          <a:bodyPr wrap="none" lIns="180000" tIns="180000" rIns="180000" bIns="180000" rtlCol="0">
            <a:normAutofit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/>
              <a:t>Outputs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6A063213-1DF1-49D0-81FF-F6F2BB057352}"/>
              </a:ext>
            </a:extLst>
          </p:cNvPr>
          <p:cNvCxnSpPr>
            <a:cxnSpLocks/>
          </p:cNvCxnSpPr>
          <p:nvPr/>
        </p:nvCxnSpPr>
        <p:spPr>
          <a:xfrm flipV="1">
            <a:off x="871591" y="1950175"/>
            <a:ext cx="10340939" cy="15924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A2BDA69-E4C7-46FD-BD63-C4B8833344FA}"/>
              </a:ext>
            </a:extLst>
          </p:cNvPr>
          <p:cNvCxnSpPr>
            <a:endCxn id="22" idx="0"/>
          </p:cNvCxnSpPr>
          <p:nvPr/>
        </p:nvCxnSpPr>
        <p:spPr>
          <a:xfrm>
            <a:off x="1534274" y="1966099"/>
            <a:ext cx="0" cy="500863"/>
          </a:xfrm>
          <a:prstGeom prst="line">
            <a:avLst/>
          </a:prstGeom>
          <a:ln w="1905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366715A-4BA4-4395-908E-07910FA87093}"/>
              </a:ext>
            </a:extLst>
          </p:cNvPr>
          <p:cNvCxnSpPr/>
          <p:nvPr/>
        </p:nvCxnSpPr>
        <p:spPr>
          <a:xfrm>
            <a:off x="3119704" y="1465235"/>
            <a:ext cx="0" cy="500863"/>
          </a:xfrm>
          <a:prstGeom prst="line">
            <a:avLst/>
          </a:prstGeom>
          <a:ln w="1905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D23728DE-C31D-402B-93E7-3CE5F7B2A34D}"/>
              </a:ext>
            </a:extLst>
          </p:cNvPr>
          <p:cNvCxnSpPr/>
          <p:nvPr/>
        </p:nvCxnSpPr>
        <p:spPr>
          <a:xfrm>
            <a:off x="5710719" y="1966098"/>
            <a:ext cx="0" cy="500863"/>
          </a:xfrm>
          <a:prstGeom prst="line">
            <a:avLst/>
          </a:prstGeom>
          <a:ln w="1905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03BDA25F-D00D-4F8A-B18E-42E3F1BEE841}"/>
              </a:ext>
            </a:extLst>
          </p:cNvPr>
          <p:cNvCxnSpPr/>
          <p:nvPr/>
        </p:nvCxnSpPr>
        <p:spPr>
          <a:xfrm>
            <a:off x="9244390" y="1950175"/>
            <a:ext cx="0" cy="500863"/>
          </a:xfrm>
          <a:prstGeom prst="line">
            <a:avLst/>
          </a:prstGeom>
          <a:ln w="1905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1B332676-8D39-4B1C-A35D-3EA125CB2258}"/>
              </a:ext>
            </a:extLst>
          </p:cNvPr>
          <p:cNvSpPr txBox="1"/>
          <p:nvPr/>
        </p:nvSpPr>
        <p:spPr>
          <a:xfrm>
            <a:off x="517525" y="1449312"/>
            <a:ext cx="914400" cy="914400"/>
          </a:xfrm>
          <a:prstGeom prst="rect">
            <a:avLst/>
          </a:prstGeom>
          <a:noFill/>
        </p:spPr>
        <p:txBody>
          <a:bodyPr wrap="none" lIns="180000" tIns="180000" rIns="180000" bIns="180000" rtlCol="0">
            <a:normAutofit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/>
              <a:t>Current</a:t>
            </a:r>
          </a:p>
        </p:txBody>
      </p:sp>
      <p:pic>
        <p:nvPicPr>
          <p:cNvPr id="36" name="Graphic 35" descr="Document with solid fill">
            <a:extLst>
              <a:ext uri="{FF2B5EF4-FFF2-40B4-BE49-F238E27FC236}">
                <a16:creationId xmlns:a16="http://schemas.microsoft.com/office/drawing/2014/main" id="{32899DC2-1EBA-44CB-9114-DD2483F61B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8674" y="1986295"/>
            <a:ext cx="914400" cy="914400"/>
          </a:xfrm>
          <a:prstGeom prst="rect">
            <a:avLst/>
          </a:prstGeom>
        </p:spPr>
      </p:pic>
      <p:pic>
        <p:nvPicPr>
          <p:cNvPr id="38" name="Graphic 37" descr="Blueprint with solid fill">
            <a:extLst>
              <a:ext uri="{FF2B5EF4-FFF2-40B4-BE49-F238E27FC236}">
                <a16:creationId xmlns:a16="http://schemas.microsoft.com/office/drawing/2014/main" id="{54266587-844B-49FD-BBD8-CBEA6540449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753687" y="1035775"/>
            <a:ext cx="914400" cy="914400"/>
          </a:xfrm>
          <a:prstGeom prst="rect">
            <a:avLst/>
          </a:prstGeom>
        </p:spPr>
      </p:pic>
      <p:grpSp>
        <p:nvGrpSpPr>
          <p:cNvPr id="43" name="Group 42">
            <a:extLst>
              <a:ext uri="{FF2B5EF4-FFF2-40B4-BE49-F238E27FC236}">
                <a16:creationId xmlns:a16="http://schemas.microsoft.com/office/drawing/2014/main" id="{E64C7682-2EAD-4B21-8F3A-53FD12C6EAF0}"/>
              </a:ext>
            </a:extLst>
          </p:cNvPr>
          <p:cNvGrpSpPr/>
          <p:nvPr/>
        </p:nvGrpSpPr>
        <p:grpSpPr>
          <a:xfrm>
            <a:off x="5246095" y="908153"/>
            <a:ext cx="929248" cy="924454"/>
            <a:chOff x="3769027" y="2071989"/>
            <a:chExt cx="929248" cy="924454"/>
          </a:xfrm>
        </p:grpSpPr>
        <p:pic>
          <p:nvPicPr>
            <p:cNvPr id="40" name="Graphic 39" descr="Programmer female with solid fill">
              <a:extLst>
                <a:ext uri="{FF2B5EF4-FFF2-40B4-BE49-F238E27FC236}">
                  <a16:creationId xmlns:a16="http://schemas.microsoft.com/office/drawing/2014/main" id="{9C405904-9B0B-43A1-9F11-62C19B95C03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769027" y="2071989"/>
              <a:ext cx="914400" cy="914400"/>
            </a:xfrm>
            <a:prstGeom prst="rect">
              <a:avLst/>
            </a:prstGeom>
          </p:spPr>
        </p:pic>
        <p:pic>
          <p:nvPicPr>
            <p:cNvPr id="42" name="Graphic 41" descr="Programmer female outline">
              <a:extLst>
                <a:ext uri="{FF2B5EF4-FFF2-40B4-BE49-F238E27FC236}">
                  <a16:creationId xmlns:a16="http://schemas.microsoft.com/office/drawing/2014/main" id="{283DCBA3-1981-480F-BF72-B10F56CD0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783875" y="2082043"/>
              <a:ext cx="914400" cy="914400"/>
            </a:xfrm>
            <a:prstGeom prst="rect">
              <a:avLst/>
            </a:prstGeom>
          </p:spPr>
        </p:pic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D7704BEE-4FC6-4540-B34C-BEDCB2F9A3E3}"/>
              </a:ext>
            </a:extLst>
          </p:cNvPr>
          <p:cNvGrpSpPr/>
          <p:nvPr/>
        </p:nvGrpSpPr>
        <p:grpSpPr>
          <a:xfrm>
            <a:off x="8204247" y="908153"/>
            <a:ext cx="929248" cy="924454"/>
            <a:chOff x="3769027" y="2071989"/>
            <a:chExt cx="929248" cy="924454"/>
          </a:xfrm>
        </p:grpSpPr>
        <p:pic>
          <p:nvPicPr>
            <p:cNvPr id="45" name="Graphic 44" descr="Programmer female with solid fill">
              <a:extLst>
                <a:ext uri="{FF2B5EF4-FFF2-40B4-BE49-F238E27FC236}">
                  <a16:creationId xmlns:a16="http://schemas.microsoft.com/office/drawing/2014/main" id="{8E396380-5D94-433B-80BA-F54E9FFC918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769027" y="2071989"/>
              <a:ext cx="914400" cy="914400"/>
            </a:xfrm>
            <a:prstGeom prst="rect">
              <a:avLst/>
            </a:prstGeom>
          </p:spPr>
        </p:pic>
        <p:pic>
          <p:nvPicPr>
            <p:cNvPr id="46" name="Graphic 45" descr="Programmer female outline">
              <a:extLst>
                <a:ext uri="{FF2B5EF4-FFF2-40B4-BE49-F238E27FC236}">
                  <a16:creationId xmlns:a16="http://schemas.microsoft.com/office/drawing/2014/main" id="{12A1F88C-7F9B-410F-8FFF-36B0DE09980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783875" y="2082043"/>
              <a:ext cx="914400" cy="914400"/>
            </a:xfrm>
            <a:prstGeom prst="rect">
              <a:avLst/>
            </a:prstGeom>
          </p:spPr>
        </p:pic>
      </p:grpSp>
      <p:pic>
        <p:nvPicPr>
          <p:cNvPr id="48" name="Graphic 47" descr="Recycle with solid fill">
            <a:extLst>
              <a:ext uri="{FF2B5EF4-FFF2-40B4-BE49-F238E27FC236}">
                <a16:creationId xmlns:a16="http://schemas.microsoft.com/office/drawing/2014/main" id="{12326219-C5A9-4918-97B8-64C6AAF9D23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030790" y="1035775"/>
            <a:ext cx="796832" cy="796832"/>
          </a:xfrm>
          <a:prstGeom prst="rect">
            <a:avLst/>
          </a:prstGeom>
        </p:spPr>
      </p:pic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C0211F27-C5B1-4204-8791-8B3C75CE4E0E}"/>
              </a:ext>
            </a:extLst>
          </p:cNvPr>
          <p:cNvSpPr/>
          <p:nvPr/>
        </p:nvSpPr>
        <p:spPr bwMode="auto">
          <a:xfrm>
            <a:off x="4125198" y="827837"/>
            <a:ext cx="490589" cy="2444851"/>
          </a:xfrm>
          <a:custGeom>
            <a:avLst/>
            <a:gdLst>
              <a:gd name="connsiteX0" fmla="*/ 81567 w 429296"/>
              <a:gd name="connsiteY0" fmla="*/ 0 h 1674264"/>
              <a:gd name="connsiteX1" fmla="*/ 120203 w 429296"/>
              <a:gd name="connsiteY1" fmla="*/ 103031 h 1674264"/>
              <a:gd name="connsiteX2" fmla="*/ 231820 w 429296"/>
              <a:gd name="connsiteY2" fmla="*/ 210355 h 1674264"/>
              <a:gd name="connsiteX3" fmla="*/ 283336 w 429296"/>
              <a:gd name="connsiteY3" fmla="*/ 261871 h 1674264"/>
              <a:gd name="connsiteX4" fmla="*/ 304800 w 429296"/>
              <a:gd name="connsiteY4" fmla="*/ 291921 h 1674264"/>
              <a:gd name="connsiteX5" fmla="*/ 347730 w 429296"/>
              <a:gd name="connsiteY5" fmla="*/ 343437 h 1674264"/>
              <a:gd name="connsiteX6" fmla="*/ 373488 w 429296"/>
              <a:gd name="connsiteY6" fmla="*/ 394952 h 1674264"/>
              <a:gd name="connsiteX7" fmla="*/ 330558 w 429296"/>
              <a:gd name="connsiteY7" fmla="*/ 416417 h 1674264"/>
              <a:gd name="connsiteX8" fmla="*/ 248992 w 429296"/>
              <a:gd name="connsiteY8" fmla="*/ 476518 h 1674264"/>
              <a:gd name="connsiteX9" fmla="*/ 154547 w 429296"/>
              <a:gd name="connsiteY9" fmla="*/ 536620 h 1674264"/>
              <a:gd name="connsiteX10" fmla="*/ 94445 w 429296"/>
              <a:gd name="connsiteY10" fmla="*/ 596721 h 1674264"/>
              <a:gd name="connsiteX11" fmla="*/ 55809 w 429296"/>
              <a:gd name="connsiteY11" fmla="*/ 643944 h 1674264"/>
              <a:gd name="connsiteX12" fmla="*/ 42930 w 429296"/>
              <a:gd name="connsiteY12" fmla="*/ 661116 h 1674264"/>
              <a:gd name="connsiteX13" fmla="*/ 163133 w 429296"/>
              <a:gd name="connsiteY13" fmla="*/ 845713 h 1674264"/>
              <a:gd name="connsiteX14" fmla="*/ 197476 w 429296"/>
              <a:gd name="connsiteY14" fmla="*/ 901521 h 1674264"/>
              <a:gd name="connsiteX15" fmla="*/ 244699 w 429296"/>
              <a:gd name="connsiteY15" fmla="*/ 978794 h 1674264"/>
              <a:gd name="connsiteX16" fmla="*/ 283336 w 429296"/>
              <a:gd name="connsiteY16" fmla="*/ 1026017 h 1674264"/>
              <a:gd name="connsiteX17" fmla="*/ 309093 w 429296"/>
              <a:gd name="connsiteY17" fmla="*/ 1068947 h 1674264"/>
              <a:gd name="connsiteX18" fmla="*/ 317679 w 429296"/>
              <a:gd name="connsiteY18" fmla="*/ 1081825 h 1674264"/>
              <a:gd name="connsiteX19" fmla="*/ 334851 w 429296"/>
              <a:gd name="connsiteY19" fmla="*/ 1098997 h 1674264"/>
              <a:gd name="connsiteX20" fmla="*/ 321972 w 429296"/>
              <a:gd name="connsiteY20" fmla="*/ 1124755 h 1674264"/>
              <a:gd name="connsiteX21" fmla="*/ 279043 w 429296"/>
              <a:gd name="connsiteY21" fmla="*/ 1146220 h 1674264"/>
              <a:gd name="connsiteX22" fmla="*/ 176012 w 429296"/>
              <a:gd name="connsiteY22" fmla="*/ 1214907 h 1674264"/>
              <a:gd name="connsiteX23" fmla="*/ 111617 w 429296"/>
              <a:gd name="connsiteY23" fmla="*/ 1270716 h 1674264"/>
              <a:gd name="connsiteX24" fmla="*/ 81567 w 429296"/>
              <a:gd name="connsiteY24" fmla="*/ 1296473 h 1674264"/>
              <a:gd name="connsiteX25" fmla="*/ 30051 w 429296"/>
              <a:gd name="connsiteY25" fmla="*/ 1335110 h 1674264"/>
              <a:gd name="connsiteX26" fmla="*/ 12879 w 429296"/>
              <a:gd name="connsiteY26" fmla="*/ 1360868 h 1674264"/>
              <a:gd name="connsiteX27" fmla="*/ 0 w 429296"/>
              <a:gd name="connsiteY27" fmla="*/ 1378040 h 1674264"/>
              <a:gd name="connsiteX28" fmla="*/ 12879 w 429296"/>
              <a:gd name="connsiteY28" fmla="*/ 1446727 h 1674264"/>
              <a:gd name="connsiteX29" fmla="*/ 25758 w 429296"/>
              <a:gd name="connsiteY29" fmla="*/ 1472485 h 1674264"/>
              <a:gd name="connsiteX30" fmla="*/ 30051 w 429296"/>
              <a:gd name="connsiteY30" fmla="*/ 1506828 h 1674264"/>
              <a:gd name="connsiteX31" fmla="*/ 85860 w 429296"/>
              <a:gd name="connsiteY31" fmla="*/ 1558344 h 1674264"/>
              <a:gd name="connsiteX32" fmla="*/ 171719 w 429296"/>
              <a:gd name="connsiteY32" fmla="*/ 1601273 h 1674264"/>
              <a:gd name="connsiteX33" fmla="*/ 223234 w 429296"/>
              <a:gd name="connsiteY33" fmla="*/ 1622738 h 1674264"/>
              <a:gd name="connsiteX34" fmla="*/ 279043 w 429296"/>
              <a:gd name="connsiteY34" fmla="*/ 1635617 h 1674264"/>
              <a:gd name="connsiteX35" fmla="*/ 412124 w 429296"/>
              <a:gd name="connsiteY35" fmla="*/ 1674254 h 1674264"/>
              <a:gd name="connsiteX36" fmla="*/ 429296 w 429296"/>
              <a:gd name="connsiteY36" fmla="*/ 1661375 h 1674264"/>
              <a:gd name="connsiteX0" fmla="*/ 81567 w 429296"/>
              <a:gd name="connsiteY0" fmla="*/ 0 h 1674264"/>
              <a:gd name="connsiteX1" fmla="*/ 120203 w 429296"/>
              <a:gd name="connsiteY1" fmla="*/ 103031 h 1674264"/>
              <a:gd name="connsiteX2" fmla="*/ 231820 w 429296"/>
              <a:gd name="connsiteY2" fmla="*/ 210355 h 1674264"/>
              <a:gd name="connsiteX3" fmla="*/ 283336 w 429296"/>
              <a:gd name="connsiteY3" fmla="*/ 261871 h 1674264"/>
              <a:gd name="connsiteX4" fmla="*/ 304800 w 429296"/>
              <a:gd name="connsiteY4" fmla="*/ 291921 h 1674264"/>
              <a:gd name="connsiteX5" fmla="*/ 347730 w 429296"/>
              <a:gd name="connsiteY5" fmla="*/ 343437 h 1674264"/>
              <a:gd name="connsiteX6" fmla="*/ 373488 w 429296"/>
              <a:gd name="connsiteY6" fmla="*/ 394952 h 1674264"/>
              <a:gd name="connsiteX7" fmla="*/ 330558 w 429296"/>
              <a:gd name="connsiteY7" fmla="*/ 416417 h 1674264"/>
              <a:gd name="connsiteX8" fmla="*/ 248992 w 429296"/>
              <a:gd name="connsiteY8" fmla="*/ 476518 h 1674264"/>
              <a:gd name="connsiteX9" fmla="*/ 154547 w 429296"/>
              <a:gd name="connsiteY9" fmla="*/ 536620 h 1674264"/>
              <a:gd name="connsiteX10" fmla="*/ 94445 w 429296"/>
              <a:gd name="connsiteY10" fmla="*/ 596721 h 1674264"/>
              <a:gd name="connsiteX11" fmla="*/ 55809 w 429296"/>
              <a:gd name="connsiteY11" fmla="*/ 643944 h 1674264"/>
              <a:gd name="connsiteX12" fmla="*/ 42930 w 429296"/>
              <a:gd name="connsiteY12" fmla="*/ 661116 h 1674264"/>
              <a:gd name="connsiteX13" fmla="*/ 163133 w 429296"/>
              <a:gd name="connsiteY13" fmla="*/ 845713 h 1674264"/>
              <a:gd name="connsiteX14" fmla="*/ 197476 w 429296"/>
              <a:gd name="connsiteY14" fmla="*/ 901521 h 1674264"/>
              <a:gd name="connsiteX15" fmla="*/ 244699 w 429296"/>
              <a:gd name="connsiteY15" fmla="*/ 978794 h 1674264"/>
              <a:gd name="connsiteX16" fmla="*/ 283336 w 429296"/>
              <a:gd name="connsiteY16" fmla="*/ 1026017 h 1674264"/>
              <a:gd name="connsiteX17" fmla="*/ 309093 w 429296"/>
              <a:gd name="connsiteY17" fmla="*/ 1068947 h 1674264"/>
              <a:gd name="connsiteX18" fmla="*/ 317679 w 429296"/>
              <a:gd name="connsiteY18" fmla="*/ 1081825 h 1674264"/>
              <a:gd name="connsiteX19" fmla="*/ 334851 w 429296"/>
              <a:gd name="connsiteY19" fmla="*/ 1098997 h 1674264"/>
              <a:gd name="connsiteX20" fmla="*/ 321972 w 429296"/>
              <a:gd name="connsiteY20" fmla="*/ 1124755 h 1674264"/>
              <a:gd name="connsiteX21" fmla="*/ 279043 w 429296"/>
              <a:gd name="connsiteY21" fmla="*/ 1146220 h 1674264"/>
              <a:gd name="connsiteX22" fmla="*/ 176012 w 429296"/>
              <a:gd name="connsiteY22" fmla="*/ 1214907 h 1674264"/>
              <a:gd name="connsiteX23" fmla="*/ 111617 w 429296"/>
              <a:gd name="connsiteY23" fmla="*/ 1270716 h 1674264"/>
              <a:gd name="connsiteX24" fmla="*/ 81567 w 429296"/>
              <a:gd name="connsiteY24" fmla="*/ 1296473 h 1674264"/>
              <a:gd name="connsiteX25" fmla="*/ 30051 w 429296"/>
              <a:gd name="connsiteY25" fmla="*/ 1335110 h 1674264"/>
              <a:gd name="connsiteX26" fmla="*/ 12879 w 429296"/>
              <a:gd name="connsiteY26" fmla="*/ 1360868 h 1674264"/>
              <a:gd name="connsiteX27" fmla="*/ 0 w 429296"/>
              <a:gd name="connsiteY27" fmla="*/ 1378040 h 1674264"/>
              <a:gd name="connsiteX28" fmla="*/ 12879 w 429296"/>
              <a:gd name="connsiteY28" fmla="*/ 1446727 h 1674264"/>
              <a:gd name="connsiteX29" fmla="*/ 25758 w 429296"/>
              <a:gd name="connsiteY29" fmla="*/ 1472485 h 1674264"/>
              <a:gd name="connsiteX30" fmla="*/ 85860 w 429296"/>
              <a:gd name="connsiteY30" fmla="*/ 1558344 h 1674264"/>
              <a:gd name="connsiteX31" fmla="*/ 171719 w 429296"/>
              <a:gd name="connsiteY31" fmla="*/ 1601273 h 1674264"/>
              <a:gd name="connsiteX32" fmla="*/ 223234 w 429296"/>
              <a:gd name="connsiteY32" fmla="*/ 1622738 h 1674264"/>
              <a:gd name="connsiteX33" fmla="*/ 279043 w 429296"/>
              <a:gd name="connsiteY33" fmla="*/ 1635617 h 1674264"/>
              <a:gd name="connsiteX34" fmla="*/ 412124 w 429296"/>
              <a:gd name="connsiteY34" fmla="*/ 1674254 h 1674264"/>
              <a:gd name="connsiteX35" fmla="*/ 429296 w 429296"/>
              <a:gd name="connsiteY35" fmla="*/ 1661375 h 1674264"/>
              <a:gd name="connsiteX0" fmla="*/ 81567 w 429296"/>
              <a:gd name="connsiteY0" fmla="*/ 0 h 1674264"/>
              <a:gd name="connsiteX1" fmla="*/ 120203 w 429296"/>
              <a:gd name="connsiteY1" fmla="*/ 103031 h 1674264"/>
              <a:gd name="connsiteX2" fmla="*/ 231820 w 429296"/>
              <a:gd name="connsiteY2" fmla="*/ 210355 h 1674264"/>
              <a:gd name="connsiteX3" fmla="*/ 283336 w 429296"/>
              <a:gd name="connsiteY3" fmla="*/ 261871 h 1674264"/>
              <a:gd name="connsiteX4" fmla="*/ 304800 w 429296"/>
              <a:gd name="connsiteY4" fmla="*/ 291921 h 1674264"/>
              <a:gd name="connsiteX5" fmla="*/ 347730 w 429296"/>
              <a:gd name="connsiteY5" fmla="*/ 343437 h 1674264"/>
              <a:gd name="connsiteX6" fmla="*/ 373488 w 429296"/>
              <a:gd name="connsiteY6" fmla="*/ 394952 h 1674264"/>
              <a:gd name="connsiteX7" fmla="*/ 330558 w 429296"/>
              <a:gd name="connsiteY7" fmla="*/ 416417 h 1674264"/>
              <a:gd name="connsiteX8" fmla="*/ 248992 w 429296"/>
              <a:gd name="connsiteY8" fmla="*/ 476518 h 1674264"/>
              <a:gd name="connsiteX9" fmla="*/ 154547 w 429296"/>
              <a:gd name="connsiteY9" fmla="*/ 536620 h 1674264"/>
              <a:gd name="connsiteX10" fmla="*/ 94445 w 429296"/>
              <a:gd name="connsiteY10" fmla="*/ 596721 h 1674264"/>
              <a:gd name="connsiteX11" fmla="*/ 55809 w 429296"/>
              <a:gd name="connsiteY11" fmla="*/ 643944 h 1674264"/>
              <a:gd name="connsiteX12" fmla="*/ 42930 w 429296"/>
              <a:gd name="connsiteY12" fmla="*/ 661116 h 1674264"/>
              <a:gd name="connsiteX13" fmla="*/ 163133 w 429296"/>
              <a:gd name="connsiteY13" fmla="*/ 845713 h 1674264"/>
              <a:gd name="connsiteX14" fmla="*/ 197476 w 429296"/>
              <a:gd name="connsiteY14" fmla="*/ 901521 h 1674264"/>
              <a:gd name="connsiteX15" fmla="*/ 244699 w 429296"/>
              <a:gd name="connsiteY15" fmla="*/ 978794 h 1674264"/>
              <a:gd name="connsiteX16" fmla="*/ 283336 w 429296"/>
              <a:gd name="connsiteY16" fmla="*/ 1026017 h 1674264"/>
              <a:gd name="connsiteX17" fmla="*/ 309093 w 429296"/>
              <a:gd name="connsiteY17" fmla="*/ 1068947 h 1674264"/>
              <a:gd name="connsiteX18" fmla="*/ 317679 w 429296"/>
              <a:gd name="connsiteY18" fmla="*/ 1081825 h 1674264"/>
              <a:gd name="connsiteX19" fmla="*/ 334851 w 429296"/>
              <a:gd name="connsiteY19" fmla="*/ 1098997 h 1674264"/>
              <a:gd name="connsiteX20" fmla="*/ 321972 w 429296"/>
              <a:gd name="connsiteY20" fmla="*/ 1124755 h 1674264"/>
              <a:gd name="connsiteX21" fmla="*/ 279043 w 429296"/>
              <a:gd name="connsiteY21" fmla="*/ 1146220 h 1674264"/>
              <a:gd name="connsiteX22" fmla="*/ 176012 w 429296"/>
              <a:gd name="connsiteY22" fmla="*/ 1214907 h 1674264"/>
              <a:gd name="connsiteX23" fmla="*/ 111617 w 429296"/>
              <a:gd name="connsiteY23" fmla="*/ 1270716 h 1674264"/>
              <a:gd name="connsiteX24" fmla="*/ 81567 w 429296"/>
              <a:gd name="connsiteY24" fmla="*/ 1296473 h 1674264"/>
              <a:gd name="connsiteX25" fmla="*/ 30051 w 429296"/>
              <a:gd name="connsiteY25" fmla="*/ 1335110 h 1674264"/>
              <a:gd name="connsiteX26" fmla="*/ 12879 w 429296"/>
              <a:gd name="connsiteY26" fmla="*/ 1360868 h 1674264"/>
              <a:gd name="connsiteX27" fmla="*/ 0 w 429296"/>
              <a:gd name="connsiteY27" fmla="*/ 1378040 h 1674264"/>
              <a:gd name="connsiteX28" fmla="*/ 12879 w 429296"/>
              <a:gd name="connsiteY28" fmla="*/ 1446727 h 1674264"/>
              <a:gd name="connsiteX29" fmla="*/ 25758 w 429296"/>
              <a:gd name="connsiteY29" fmla="*/ 1472485 h 1674264"/>
              <a:gd name="connsiteX30" fmla="*/ 85860 w 429296"/>
              <a:gd name="connsiteY30" fmla="*/ 1558344 h 1674264"/>
              <a:gd name="connsiteX31" fmla="*/ 171719 w 429296"/>
              <a:gd name="connsiteY31" fmla="*/ 1601273 h 1674264"/>
              <a:gd name="connsiteX32" fmla="*/ 223234 w 429296"/>
              <a:gd name="connsiteY32" fmla="*/ 1622738 h 1674264"/>
              <a:gd name="connsiteX33" fmla="*/ 279043 w 429296"/>
              <a:gd name="connsiteY33" fmla="*/ 1635617 h 1674264"/>
              <a:gd name="connsiteX34" fmla="*/ 412124 w 429296"/>
              <a:gd name="connsiteY34" fmla="*/ 1674254 h 1674264"/>
              <a:gd name="connsiteX35" fmla="*/ 429296 w 429296"/>
              <a:gd name="connsiteY35" fmla="*/ 1661375 h 1674264"/>
              <a:gd name="connsiteX0" fmla="*/ 81567 w 429296"/>
              <a:gd name="connsiteY0" fmla="*/ 0 h 1674264"/>
              <a:gd name="connsiteX1" fmla="*/ 120203 w 429296"/>
              <a:gd name="connsiteY1" fmla="*/ 103031 h 1674264"/>
              <a:gd name="connsiteX2" fmla="*/ 231820 w 429296"/>
              <a:gd name="connsiteY2" fmla="*/ 210355 h 1674264"/>
              <a:gd name="connsiteX3" fmla="*/ 283336 w 429296"/>
              <a:gd name="connsiteY3" fmla="*/ 261871 h 1674264"/>
              <a:gd name="connsiteX4" fmla="*/ 304800 w 429296"/>
              <a:gd name="connsiteY4" fmla="*/ 291921 h 1674264"/>
              <a:gd name="connsiteX5" fmla="*/ 347730 w 429296"/>
              <a:gd name="connsiteY5" fmla="*/ 343437 h 1674264"/>
              <a:gd name="connsiteX6" fmla="*/ 373488 w 429296"/>
              <a:gd name="connsiteY6" fmla="*/ 394952 h 1674264"/>
              <a:gd name="connsiteX7" fmla="*/ 330558 w 429296"/>
              <a:gd name="connsiteY7" fmla="*/ 416417 h 1674264"/>
              <a:gd name="connsiteX8" fmla="*/ 248992 w 429296"/>
              <a:gd name="connsiteY8" fmla="*/ 476518 h 1674264"/>
              <a:gd name="connsiteX9" fmla="*/ 154547 w 429296"/>
              <a:gd name="connsiteY9" fmla="*/ 536620 h 1674264"/>
              <a:gd name="connsiteX10" fmla="*/ 94445 w 429296"/>
              <a:gd name="connsiteY10" fmla="*/ 596721 h 1674264"/>
              <a:gd name="connsiteX11" fmla="*/ 55809 w 429296"/>
              <a:gd name="connsiteY11" fmla="*/ 643944 h 1674264"/>
              <a:gd name="connsiteX12" fmla="*/ 42930 w 429296"/>
              <a:gd name="connsiteY12" fmla="*/ 661116 h 1674264"/>
              <a:gd name="connsiteX13" fmla="*/ 163133 w 429296"/>
              <a:gd name="connsiteY13" fmla="*/ 845713 h 1674264"/>
              <a:gd name="connsiteX14" fmla="*/ 197476 w 429296"/>
              <a:gd name="connsiteY14" fmla="*/ 901521 h 1674264"/>
              <a:gd name="connsiteX15" fmla="*/ 244699 w 429296"/>
              <a:gd name="connsiteY15" fmla="*/ 978794 h 1674264"/>
              <a:gd name="connsiteX16" fmla="*/ 283336 w 429296"/>
              <a:gd name="connsiteY16" fmla="*/ 1026017 h 1674264"/>
              <a:gd name="connsiteX17" fmla="*/ 309093 w 429296"/>
              <a:gd name="connsiteY17" fmla="*/ 1068947 h 1674264"/>
              <a:gd name="connsiteX18" fmla="*/ 317679 w 429296"/>
              <a:gd name="connsiteY18" fmla="*/ 1081825 h 1674264"/>
              <a:gd name="connsiteX19" fmla="*/ 334851 w 429296"/>
              <a:gd name="connsiteY19" fmla="*/ 1098997 h 1674264"/>
              <a:gd name="connsiteX20" fmla="*/ 321972 w 429296"/>
              <a:gd name="connsiteY20" fmla="*/ 1124755 h 1674264"/>
              <a:gd name="connsiteX21" fmla="*/ 279043 w 429296"/>
              <a:gd name="connsiteY21" fmla="*/ 1146220 h 1674264"/>
              <a:gd name="connsiteX22" fmla="*/ 176012 w 429296"/>
              <a:gd name="connsiteY22" fmla="*/ 1214907 h 1674264"/>
              <a:gd name="connsiteX23" fmla="*/ 111617 w 429296"/>
              <a:gd name="connsiteY23" fmla="*/ 1270716 h 1674264"/>
              <a:gd name="connsiteX24" fmla="*/ 81567 w 429296"/>
              <a:gd name="connsiteY24" fmla="*/ 1296473 h 1674264"/>
              <a:gd name="connsiteX25" fmla="*/ 30051 w 429296"/>
              <a:gd name="connsiteY25" fmla="*/ 1335110 h 1674264"/>
              <a:gd name="connsiteX26" fmla="*/ 12879 w 429296"/>
              <a:gd name="connsiteY26" fmla="*/ 1360868 h 1674264"/>
              <a:gd name="connsiteX27" fmla="*/ 0 w 429296"/>
              <a:gd name="connsiteY27" fmla="*/ 1378040 h 1674264"/>
              <a:gd name="connsiteX28" fmla="*/ 12879 w 429296"/>
              <a:gd name="connsiteY28" fmla="*/ 1446727 h 1674264"/>
              <a:gd name="connsiteX29" fmla="*/ 25758 w 429296"/>
              <a:gd name="connsiteY29" fmla="*/ 1472485 h 1674264"/>
              <a:gd name="connsiteX30" fmla="*/ 85860 w 429296"/>
              <a:gd name="connsiteY30" fmla="*/ 1558344 h 1674264"/>
              <a:gd name="connsiteX31" fmla="*/ 171719 w 429296"/>
              <a:gd name="connsiteY31" fmla="*/ 1601273 h 1674264"/>
              <a:gd name="connsiteX32" fmla="*/ 223234 w 429296"/>
              <a:gd name="connsiteY32" fmla="*/ 1622738 h 1674264"/>
              <a:gd name="connsiteX33" fmla="*/ 279043 w 429296"/>
              <a:gd name="connsiteY33" fmla="*/ 1635617 h 1674264"/>
              <a:gd name="connsiteX34" fmla="*/ 412124 w 429296"/>
              <a:gd name="connsiteY34" fmla="*/ 1674254 h 1674264"/>
              <a:gd name="connsiteX35" fmla="*/ 429296 w 429296"/>
              <a:gd name="connsiteY35" fmla="*/ 1661375 h 1674264"/>
              <a:gd name="connsiteX0" fmla="*/ 81567 w 429296"/>
              <a:gd name="connsiteY0" fmla="*/ 0 h 1674264"/>
              <a:gd name="connsiteX1" fmla="*/ 120203 w 429296"/>
              <a:gd name="connsiteY1" fmla="*/ 103031 h 1674264"/>
              <a:gd name="connsiteX2" fmla="*/ 231820 w 429296"/>
              <a:gd name="connsiteY2" fmla="*/ 210355 h 1674264"/>
              <a:gd name="connsiteX3" fmla="*/ 283336 w 429296"/>
              <a:gd name="connsiteY3" fmla="*/ 261871 h 1674264"/>
              <a:gd name="connsiteX4" fmla="*/ 304800 w 429296"/>
              <a:gd name="connsiteY4" fmla="*/ 291921 h 1674264"/>
              <a:gd name="connsiteX5" fmla="*/ 347730 w 429296"/>
              <a:gd name="connsiteY5" fmla="*/ 343437 h 1674264"/>
              <a:gd name="connsiteX6" fmla="*/ 373488 w 429296"/>
              <a:gd name="connsiteY6" fmla="*/ 394952 h 1674264"/>
              <a:gd name="connsiteX7" fmla="*/ 330558 w 429296"/>
              <a:gd name="connsiteY7" fmla="*/ 416417 h 1674264"/>
              <a:gd name="connsiteX8" fmla="*/ 248992 w 429296"/>
              <a:gd name="connsiteY8" fmla="*/ 476518 h 1674264"/>
              <a:gd name="connsiteX9" fmla="*/ 154547 w 429296"/>
              <a:gd name="connsiteY9" fmla="*/ 536620 h 1674264"/>
              <a:gd name="connsiteX10" fmla="*/ 94445 w 429296"/>
              <a:gd name="connsiteY10" fmla="*/ 596721 h 1674264"/>
              <a:gd name="connsiteX11" fmla="*/ 55809 w 429296"/>
              <a:gd name="connsiteY11" fmla="*/ 643944 h 1674264"/>
              <a:gd name="connsiteX12" fmla="*/ 42930 w 429296"/>
              <a:gd name="connsiteY12" fmla="*/ 661116 h 1674264"/>
              <a:gd name="connsiteX13" fmla="*/ 163133 w 429296"/>
              <a:gd name="connsiteY13" fmla="*/ 845713 h 1674264"/>
              <a:gd name="connsiteX14" fmla="*/ 197476 w 429296"/>
              <a:gd name="connsiteY14" fmla="*/ 901521 h 1674264"/>
              <a:gd name="connsiteX15" fmla="*/ 244699 w 429296"/>
              <a:gd name="connsiteY15" fmla="*/ 978794 h 1674264"/>
              <a:gd name="connsiteX16" fmla="*/ 283336 w 429296"/>
              <a:gd name="connsiteY16" fmla="*/ 1026017 h 1674264"/>
              <a:gd name="connsiteX17" fmla="*/ 309093 w 429296"/>
              <a:gd name="connsiteY17" fmla="*/ 1068947 h 1674264"/>
              <a:gd name="connsiteX18" fmla="*/ 317679 w 429296"/>
              <a:gd name="connsiteY18" fmla="*/ 1081825 h 1674264"/>
              <a:gd name="connsiteX19" fmla="*/ 334851 w 429296"/>
              <a:gd name="connsiteY19" fmla="*/ 1098997 h 1674264"/>
              <a:gd name="connsiteX20" fmla="*/ 321972 w 429296"/>
              <a:gd name="connsiteY20" fmla="*/ 1124755 h 1674264"/>
              <a:gd name="connsiteX21" fmla="*/ 279043 w 429296"/>
              <a:gd name="connsiteY21" fmla="*/ 1146220 h 1674264"/>
              <a:gd name="connsiteX22" fmla="*/ 176012 w 429296"/>
              <a:gd name="connsiteY22" fmla="*/ 1214907 h 1674264"/>
              <a:gd name="connsiteX23" fmla="*/ 111617 w 429296"/>
              <a:gd name="connsiteY23" fmla="*/ 1270716 h 1674264"/>
              <a:gd name="connsiteX24" fmla="*/ 81567 w 429296"/>
              <a:gd name="connsiteY24" fmla="*/ 1296473 h 1674264"/>
              <a:gd name="connsiteX25" fmla="*/ 30051 w 429296"/>
              <a:gd name="connsiteY25" fmla="*/ 1335110 h 1674264"/>
              <a:gd name="connsiteX26" fmla="*/ 12879 w 429296"/>
              <a:gd name="connsiteY26" fmla="*/ 1360868 h 1674264"/>
              <a:gd name="connsiteX27" fmla="*/ 0 w 429296"/>
              <a:gd name="connsiteY27" fmla="*/ 1378040 h 1674264"/>
              <a:gd name="connsiteX28" fmla="*/ 12879 w 429296"/>
              <a:gd name="connsiteY28" fmla="*/ 1446727 h 1674264"/>
              <a:gd name="connsiteX29" fmla="*/ 85860 w 429296"/>
              <a:gd name="connsiteY29" fmla="*/ 1558344 h 1674264"/>
              <a:gd name="connsiteX30" fmla="*/ 171719 w 429296"/>
              <a:gd name="connsiteY30" fmla="*/ 1601273 h 1674264"/>
              <a:gd name="connsiteX31" fmla="*/ 223234 w 429296"/>
              <a:gd name="connsiteY31" fmla="*/ 1622738 h 1674264"/>
              <a:gd name="connsiteX32" fmla="*/ 279043 w 429296"/>
              <a:gd name="connsiteY32" fmla="*/ 1635617 h 1674264"/>
              <a:gd name="connsiteX33" fmla="*/ 412124 w 429296"/>
              <a:gd name="connsiteY33" fmla="*/ 1674254 h 1674264"/>
              <a:gd name="connsiteX34" fmla="*/ 429296 w 429296"/>
              <a:gd name="connsiteY34" fmla="*/ 1661375 h 1674264"/>
              <a:gd name="connsiteX0" fmla="*/ 84744 w 432473"/>
              <a:gd name="connsiteY0" fmla="*/ 0 h 1674264"/>
              <a:gd name="connsiteX1" fmla="*/ 123380 w 432473"/>
              <a:gd name="connsiteY1" fmla="*/ 103031 h 1674264"/>
              <a:gd name="connsiteX2" fmla="*/ 234997 w 432473"/>
              <a:gd name="connsiteY2" fmla="*/ 210355 h 1674264"/>
              <a:gd name="connsiteX3" fmla="*/ 286513 w 432473"/>
              <a:gd name="connsiteY3" fmla="*/ 261871 h 1674264"/>
              <a:gd name="connsiteX4" fmla="*/ 307977 w 432473"/>
              <a:gd name="connsiteY4" fmla="*/ 291921 h 1674264"/>
              <a:gd name="connsiteX5" fmla="*/ 350907 w 432473"/>
              <a:gd name="connsiteY5" fmla="*/ 343437 h 1674264"/>
              <a:gd name="connsiteX6" fmla="*/ 376665 w 432473"/>
              <a:gd name="connsiteY6" fmla="*/ 394952 h 1674264"/>
              <a:gd name="connsiteX7" fmla="*/ 333735 w 432473"/>
              <a:gd name="connsiteY7" fmla="*/ 416417 h 1674264"/>
              <a:gd name="connsiteX8" fmla="*/ 252169 w 432473"/>
              <a:gd name="connsiteY8" fmla="*/ 476518 h 1674264"/>
              <a:gd name="connsiteX9" fmla="*/ 157724 w 432473"/>
              <a:gd name="connsiteY9" fmla="*/ 536620 h 1674264"/>
              <a:gd name="connsiteX10" fmla="*/ 97622 w 432473"/>
              <a:gd name="connsiteY10" fmla="*/ 596721 h 1674264"/>
              <a:gd name="connsiteX11" fmla="*/ 58986 w 432473"/>
              <a:gd name="connsiteY11" fmla="*/ 643944 h 1674264"/>
              <a:gd name="connsiteX12" fmla="*/ 46107 w 432473"/>
              <a:gd name="connsiteY12" fmla="*/ 661116 h 1674264"/>
              <a:gd name="connsiteX13" fmla="*/ 166310 w 432473"/>
              <a:gd name="connsiteY13" fmla="*/ 845713 h 1674264"/>
              <a:gd name="connsiteX14" fmla="*/ 200653 w 432473"/>
              <a:gd name="connsiteY14" fmla="*/ 901521 h 1674264"/>
              <a:gd name="connsiteX15" fmla="*/ 247876 w 432473"/>
              <a:gd name="connsiteY15" fmla="*/ 978794 h 1674264"/>
              <a:gd name="connsiteX16" fmla="*/ 286513 w 432473"/>
              <a:gd name="connsiteY16" fmla="*/ 1026017 h 1674264"/>
              <a:gd name="connsiteX17" fmla="*/ 312270 w 432473"/>
              <a:gd name="connsiteY17" fmla="*/ 1068947 h 1674264"/>
              <a:gd name="connsiteX18" fmla="*/ 320856 w 432473"/>
              <a:gd name="connsiteY18" fmla="*/ 1081825 h 1674264"/>
              <a:gd name="connsiteX19" fmla="*/ 338028 w 432473"/>
              <a:gd name="connsiteY19" fmla="*/ 1098997 h 1674264"/>
              <a:gd name="connsiteX20" fmla="*/ 325149 w 432473"/>
              <a:gd name="connsiteY20" fmla="*/ 1124755 h 1674264"/>
              <a:gd name="connsiteX21" fmla="*/ 282220 w 432473"/>
              <a:gd name="connsiteY21" fmla="*/ 1146220 h 1674264"/>
              <a:gd name="connsiteX22" fmla="*/ 179189 w 432473"/>
              <a:gd name="connsiteY22" fmla="*/ 1214907 h 1674264"/>
              <a:gd name="connsiteX23" fmla="*/ 114794 w 432473"/>
              <a:gd name="connsiteY23" fmla="*/ 1270716 h 1674264"/>
              <a:gd name="connsiteX24" fmla="*/ 84744 w 432473"/>
              <a:gd name="connsiteY24" fmla="*/ 1296473 h 1674264"/>
              <a:gd name="connsiteX25" fmla="*/ 33228 w 432473"/>
              <a:gd name="connsiteY25" fmla="*/ 1335110 h 1674264"/>
              <a:gd name="connsiteX26" fmla="*/ 16056 w 432473"/>
              <a:gd name="connsiteY26" fmla="*/ 1360868 h 1674264"/>
              <a:gd name="connsiteX27" fmla="*/ 3177 w 432473"/>
              <a:gd name="connsiteY27" fmla="*/ 1378040 h 1674264"/>
              <a:gd name="connsiteX28" fmla="*/ 16056 w 432473"/>
              <a:gd name="connsiteY28" fmla="*/ 1446727 h 1674264"/>
              <a:gd name="connsiteX29" fmla="*/ 174896 w 432473"/>
              <a:gd name="connsiteY29" fmla="*/ 1601273 h 1674264"/>
              <a:gd name="connsiteX30" fmla="*/ 226411 w 432473"/>
              <a:gd name="connsiteY30" fmla="*/ 1622738 h 1674264"/>
              <a:gd name="connsiteX31" fmla="*/ 282220 w 432473"/>
              <a:gd name="connsiteY31" fmla="*/ 1635617 h 1674264"/>
              <a:gd name="connsiteX32" fmla="*/ 415301 w 432473"/>
              <a:gd name="connsiteY32" fmla="*/ 1674254 h 1674264"/>
              <a:gd name="connsiteX33" fmla="*/ 432473 w 432473"/>
              <a:gd name="connsiteY33" fmla="*/ 1661375 h 1674264"/>
              <a:gd name="connsiteX0" fmla="*/ 88350 w 436079"/>
              <a:gd name="connsiteY0" fmla="*/ 0 h 1674264"/>
              <a:gd name="connsiteX1" fmla="*/ 126986 w 436079"/>
              <a:gd name="connsiteY1" fmla="*/ 103031 h 1674264"/>
              <a:gd name="connsiteX2" fmla="*/ 238603 w 436079"/>
              <a:gd name="connsiteY2" fmla="*/ 210355 h 1674264"/>
              <a:gd name="connsiteX3" fmla="*/ 290119 w 436079"/>
              <a:gd name="connsiteY3" fmla="*/ 261871 h 1674264"/>
              <a:gd name="connsiteX4" fmla="*/ 311583 w 436079"/>
              <a:gd name="connsiteY4" fmla="*/ 291921 h 1674264"/>
              <a:gd name="connsiteX5" fmla="*/ 354513 w 436079"/>
              <a:gd name="connsiteY5" fmla="*/ 343437 h 1674264"/>
              <a:gd name="connsiteX6" fmla="*/ 380271 w 436079"/>
              <a:gd name="connsiteY6" fmla="*/ 394952 h 1674264"/>
              <a:gd name="connsiteX7" fmla="*/ 337341 w 436079"/>
              <a:gd name="connsiteY7" fmla="*/ 416417 h 1674264"/>
              <a:gd name="connsiteX8" fmla="*/ 255775 w 436079"/>
              <a:gd name="connsiteY8" fmla="*/ 476518 h 1674264"/>
              <a:gd name="connsiteX9" fmla="*/ 161330 w 436079"/>
              <a:gd name="connsiteY9" fmla="*/ 536620 h 1674264"/>
              <a:gd name="connsiteX10" fmla="*/ 101228 w 436079"/>
              <a:gd name="connsiteY10" fmla="*/ 596721 h 1674264"/>
              <a:gd name="connsiteX11" fmla="*/ 62592 w 436079"/>
              <a:gd name="connsiteY11" fmla="*/ 643944 h 1674264"/>
              <a:gd name="connsiteX12" fmla="*/ 49713 w 436079"/>
              <a:gd name="connsiteY12" fmla="*/ 661116 h 1674264"/>
              <a:gd name="connsiteX13" fmla="*/ 169916 w 436079"/>
              <a:gd name="connsiteY13" fmla="*/ 845713 h 1674264"/>
              <a:gd name="connsiteX14" fmla="*/ 204259 w 436079"/>
              <a:gd name="connsiteY14" fmla="*/ 901521 h 1674264"/>
              <a:gd name="connsiteX15" fmla="*/ 251482 w 436079"/>
              <a:gd name="connsiteY15" fmla="*/ 978794 h 1674264"/>
              <a:gd name="connsiteX16" fmla="*/ 290119 w 436079"/>
              <a:gd name="connsiteY16" fmla="*/ 1026017 h 1674264"/>
              <a:gd name="connsiteX17" fmla="*/ 315876 w 436079"/>
              <a:gd name="connsiteY17" fmla="*/ 1068947 h 1674264"/>
              <a:gd name="connsiteX18" fmla="*/ 324462 w 436079"/>
              <a:gd name="connsiteY18" fmla="*/ 1081825 h 1674264"/>
              <a:gd name="connsiteX19" fmla="*/ 341634 w 436079"/>
              <a:gd name="connsiteY19" fmla="*/ 1098997 h 1674264"/>
              <a:gd name="connsiteX20" fmla="*/ 328755 w 436079"/>
              <a:gd name="connsiteY20" fmla="*/ 1124755 h 1674264"/>
              <a:gd name="connsiteX21" fmla="*/ 285826 w 436079"/>
              <a:gd name="connsiteY21" fmla="*/ 1146220 h 1674264"/>
              <a:gd name="connsiteX22" fmla="*/ 182795 w 436079"/>
              <a:gd name="connsiteY22" fmla="*/ 1214907 h 1674264"/>
              <a:gd name="connsiteX23" fmla="*/ 118400 w 436079"/>
              <a:gd name="connsiteY23" fmla="*/ 1270716 h 1674264"/>
              <a:gd name="connsiteX24" fmla="*/ 88350 w 436079"/>
              <a:gd name="connsiteY24" fmla="*/ 1296473 h 1674264"/>
              <a:gd name="connsiteX25" fmla="*/ 36834 w 436079"/>
              <a:gd name="connsiteY25" fmla="*/ 1335110 h 1674264"/>
              <a:gd name="connsiteX26" fmla="*/ 19662 w 436079"/>
              <a:gd name="connsiteY26" fmla="*/ 1360868 h 1674264"/>
              <a:gd name="connsiteX27" fmla="*/ 6783 w 436079"/>
              <a:gd name="connsiteY27" fmla="*/ 1378040 h 1674264"/>
              <a:gd name="connsiteX28" fmla="*/ 19662 w 436079"/>
              <a:gd name="connsiteY28" fmla="*/ 1446727 h 1674264"/>
              <a:gd name="connsiteX29" fmla="*/ 230017 w 436079"/>
              <a:gd name="connsiteY29" fmla="*/ 1622738 h 1674264"/>
              <a:gd name="connsiteX30" fmla="*/ 285826 w 436079"/>
              <a:gd name="connsiteY30" fmla="*/ 1635617 h 1674264"/>
              <a:gd name="connsiteX31" fmla="*/ 418907 w 436079"/>
              <a:gd name="connsiteY31" fmla="*/ 1674254 h 1674264"/>
              <a:gd name="connsiteX32" fmla="*/ 436079 w 436079"/>
              <a:gd name="connsiteY32" fmla="*/ 1661375 h 1674264"/>
              <a:gd name="connsiteX0" fmla="*/ 92361 w 440090"/>
              <a:gd name="connsiteY0" fmla="*/ 0 h 1674264"/>
              <a:gd name="connsiteX1" fmla="*/ 130997 w 440090"/>
              <a:gd name="connsiteY1" fmla="*/ 103031 h 1674264"/>
              <a:gd name="connsiteX2" fmla="*/ 242614 w 440090"/>
              <a:gd name="connsiteY2" fmla="*/ 210355 h 1674264"/>
              <a:gd name="connsiteX3" fmla="*/ 294130 w 440090"/>
              <a:gd name="connsiteY3" fmla="*/ 261871 h 1674264"/>
              <a:gd name="connsiteX4" fmla="*/ 315594 w 440090"/>
              <a:gd name="connsiteY4" fmla="*/ 291921 h 1674264"/>
              <a:gd name="connsiteX5" fmla="*/ 358524 w 440090"/>
              <a:gd name="connsiteY5" fmla="*/ 343437 h 1674264"/>
              <a:gd name="connsiteX6" fmla="*/ 384282 w 440090"/>
              <a:gd name="connsiteY6" fmla="*/ 394952 h 1674264"/>
              <a:gd name="connsiteX7" fmla="*/ 341352 w 440090"/>
              <a:gd name="connsiteY7" fmla="*/ 416417 h 1674264"/>
              <a:gd name="connsiteX8" fmla="*/ 259786 w 440090"/>
              <a:gd name="connsiteY8" fmla="*/ 476518 h 1674264"/>
              <a:gd name="connsiteX9" fmla="*/ 165341 w 440090"/>
              <a:gd name="connsiteY9" fmla="*/ 536620 h 1674264"/>
              <a:gd name="connsiteX10" fmla="*/ 105239 w 440090"/>
              <a:gd name="connsiteY10" fmla="*/ 596721 h 1674264"/>
              <a:gd name="connsiteX11" fmla="*/ 66603 w 440090"/>
              <a:gd name="connsiteY11" fmla="*/ 643944 h 1674264"/>
              <a:gd name="connsiteX12" fmla="*/ 53724 w 440090"/>
              <a:gd name="connsiteY12" fmla="*/ 661116 h 1674264"/>
              <a:gd name="connsiteX13" fmla="*/ 173927 w 440090"/>
              <a:gd name="connsiteY13" fmla="*/ 845713 h 1674264"/>
              <a:gd name="connsiteX14" fmla="*/ 208270 w 440090"/>
              <a:gd name="connsiteY14" fmla="*/ 901521 h 1674264"/>
              <a:gd name="connsiteX15" fmla="*/ 255493 w 440090"/>
              <a:gd name="connsiteY15" fmla="*/ 978794 h 1674264"/>
              <a:gd name="connsiteX16" fmla="*/ 294130 w 440090"/>
              <a:gd name="connsiteY16" fmla="*/ 1026017 h 1674264"/>
              <a:gd name="connsiteX17" fmla="*/ 319887 w 440090"/>
              <a:gd name="connsiteY17" fmla="*/ 1068947 h 1674264"/>
              <a:gd name="connsiteX18" fmla="*/ 328473 w 440090"/>
              <a:gd name="connsiteY18" fmla="*/ 1081825 h 1674264"/>
              <a:gd name="connsiteX19" fmla="*/ 345645 w 440090"/>
              <a:gd name="connsiteY19" fmla="*/ 1098997 h 1674264"/>
              <a:gd name="connsiteX20" fmla="*/ 332766 w 440090"/>
              <a:gd name="connsiteY20" fmla="*/ 1124755 h 1674264"/>
              <a:gd name="connsiteX21" fmla="*/ 289837 w 440090"/>
              <a:gd name="connsiteY21" fmla="*/ 1146220 h 1674264"/>
              <a:gd name="connsiteX22" fmla="*/ 186806 w 440090"/>
              <a:gd name="connsiteY22" fmla="*/ 1214907 h 1674264"/>
              <a:gd name="connsiteX23" fmla="*/ 122411 w 440090"/>
              <a:gd name="connsiteY23" fmla="*/ 1270716 h 1674264"/>
              <a:gd name="connsiteX24" fmla="*/ 92361 w 440090"/>
              <a:gd name="connsiteY24" fmla="*/ 1296473 h 1674264"/>
              <a:gd name="connsiteX25" fmla="*/ 40845 w 440090"/>
              <a:gd name="connsiteY25" fmla="*/ 1335110 h 1674264"/>
              <a:gd name="connsiteX26" fmla="*/ 23673 w 440090"/>
              <a:gd name="connsiteY26" fmla="*/ 1360868 h 1674264"/>
              <a:gd name="connsiteX27" fmla="*/ 10794 w 440090"/>
              <a:gd name="connsiteY27" fmla="*/ 1378040 h 1674264"/>
              <a:gd name="connsiteX28" fmla="*/ 23673 w 440090"/>
              <a:gd name="connsiteY28" fmla="*/ 1446727 h 1674264"/>
              <a:gd name="connsiteX29" fmla="*/ 289837 w 440090"/>
              <a:gd name="connsiteY29" fmla="*/ 1635617 h 1674264"/>
              <a:gd name="connsiteX30" fmla="*/ 422918 w 440090"/>
              <a:gd name="connsiteY30" fmla="*/ 1674254 h 1674264"/>
              <a:gd name="connsiteX31" fmla="*/ 440090 w 440090"/>
              <a:gd name="connsiteY31" fmla="*/ 1661375 h 1674264"/>
              <a:gd name="connsiteX0" fmla="*/ 102074 w 449803"/>
              <a:gd name="connsiteY0" fmla="*/ 0 h 1674264"/>
              <a:gd name="connsiteX1" fmla="*/ 140710 w 449803"/>
              <a:gd name="connsiteY1" fmla="*/ 103031 h 1674264"/>
              <a:gd name="connsiteX2" fmla="*/ 252327 w 449803"/>
              <a:gd name="connsiteY2" fmla="*/ 210355 h 1674264"/>
              <a:gd name="connsiteX3" fmla="*/ 303843 w 449803"/>
              <a:gd name="connsiteY3" fmla="*/ 261871 h 1674264"/>
              <a:gd name="connsiteX4" fmla="*/ 325307 w 449803"/>
              <a:gd name="connsiteY4" fmla="*/ 291921 h 1674264"/>
              <a:gd name="connsiteX5" fmla="*/ 368237 w 449803"/>
              <a:gd name="connsiteY5" fmla="*/ 343437 h 1674264"/>
              <a:gd name="connsiteX6" fmla="*/ 393995 w 449803"/>
              <a:gd name="connsiteY6" fmla="*/ 394952 h 1674264"/>
              <a:gd name="connsiteX7" fmla="*/ 351065 w 449803"/>
              <a:gd name="connsiteY7" fmla="*/ 416417 h 1674264"/>
              <a:gd name="connsiteX8" fmla="*/ 269499 w 449803"/>
              <a:gd name="connsiteY8" fmla="*/ 476518 h 1674264"/>
              <a:gd name="connsiteX9" fmla="*/ 175054 w 449803"/>
              <a:gd name="connsiteY9" fmla="*/ 536620 h 1674264"/>
              <a:gd name="connsiteX10" fmla="*/ 114952 w 449803"/>
              <a:gd name="connsiteY10" fmla="*/ 596721 h 1674264"/>
              <a:gd name="connsiteX11" fmla="*/ 76316 w 449803"/>
              <a:gd name="connsiteY11" fmla="*/ 643944 h 1674264"/>
              <a:gd name="connsiteX12" fmla="*/ 63437 w 449803"/>
              <a:gd name="connsiteY12" fmla="*/ 661116 h 1674264"/>
              <a:gd name="connsiteX13" fmla="*/ 183640 w 449803"/>
              <a:gd name="connsiteY13" fmla="*/ 845713 h 1674264"/>
              <a:gd name="connsiteX14" fmla="*/ 217983 w 449803"/>
              <a:gd name="connsiteY14" fmla="*/ 901521 h 1674264"/>
              <a:gd name="connsiteX15" fmla="*/ 265206 w 449803"/>
              <a:gd name="connsiteY15" fmla="*/ 978794 h 1674264"/>
              <a:gd name="connsiteX16" fmla="*/ 303843 w 449803"/>
              <a:gd name="connsiteY16" fmla="*/ 1026017 h 1674264"/>
              <a:gd name="connsiteX17" fmla="*/ 329600 w 449803"/>
              <a:gd name="connsiteY17" fmla="*/ 1068947 h 1674264"/>
              <a:gd name="connsiteX18" fmla="*/ 338186 w 449803"/>
              <a:gd name="connsiteY18" fmla="*/ 1081825 h 1674264"/>
              <a:gd name="connsiteX19" fmla="*/ 355358 w 449803"/>
              <a:gd name="connsiteY19" fmla="*/ 1098997 h 1674264"/>
              <a:gd name="connsiteX20" fmla="*/ 342479 w 449803"/>
              <a:gd name="connsiteY20" fmla="*/ 1124755 h 1674264"/>
              <a:gd name="connsiteX21" fmla="*/ 299550 w 449803"/>
              <a:gd name="connsiteY21" fmla="*/ 1146220 h 1674264"/>
              <a:gd name="connsiteX22" fmla="*/ 196519 w 449803"/>
              <a:gd name="connsiteY22" fmla="*/ 1214907 h 1674264"/>
              <a:gd name="connsiteX23" fmla="*/ 132124 w 449803"/>
              <a:gd name="connsiteY23" fmla="*/ 1270716 h 1674264"/>
              <a:gd name="connsiteX24" fmla="*/ 102074 w 449803"/>
              <a:gd name="connsiteY24" fmla="*/ 1296473 h 1674264"/>
              <a:gd name="connsiteX25" fmla="*/ 50558 w 449803"/>
              <a:gd name="connsiteY25" fmla="*/ 1335110 h 1674264"/>
              <a:gd name="connsiteX26" fmla="*/ 33386 w 449803"/>
              <a:gd name="connsiteY26" fmla="*/ 1360868 h 1674264"/>
              <a:gd name="connsiteX27" fmla="*/ 20507 w 449803"/>
              <a:gd name="connsiteY27" fmla="*/ 1378040 h 1674264"/>
              <a:gd name="connsiteX28" fmla="*/ 33386 w 449803"/>
              <a:gd name="connsiteY28" fmla="*/ 1446727 h 1674264"/>
              <a:gd name="connsiteX29" fmla="*/ 432631 w 449803"/>
              <a:gd name="connsiteY29" fmla="*/ 1674254 h 1674264"/>
              <a:gd name="connsiteX30" fmla="*/ 449803 w 449803"/>
              <a:gd name="connsiteY30" fmla="*/ 1661375 h 1674264"/>
              <a:gd name="connsiteX0" fmla="*/ 102074 w 654454"/>
              <a:gd name="connsiteY0" fmla="*/ 0 h 1713925"/>
              <a:gd name="connsiteX1" fmla="*/ 140710 w 654454"/>
              <a:gd name="connsiteY1" fmla="*/ 103031 h 1713925"/>
              <a:gd name="connsiteX2" fmla="*/ 252327 w 654454"/>
              <a:gd name="connsiteY2" fmla="*/ 210355 h 1713925"/>
              <a:gd name="connsiteX3" fmla="*/ 303843 w 654454"/>
              <a:gd name="connsiteY3" fmla="*/ 261871 h 1713925"/>
              <a:gd name="connsiteX4" fmla="*/ 325307 w 654454"/>
              <a:gd name="connsiteY4" fmla="*/ 291921 h 1713925"/>
              <a:gd name="connsiteX5" fmla="*/ 368237 w 654454"/>
              <a:gd name="connsiteY5" fmla="*/ 343437 h 1713925"/>
              <a:gd name="connsiteX6" fmla="*/ 393995 w 654454"/>
              <a:gd name="connsiteY6" fmla="*/ 394952 h 1713925"/>
              <a:gd name="connsiteX7" fmla="*/ 351065 w 654454"/>
              <a:gd name="connsiteY7" fmla="*/ 416417 h 1713925"/>
              <a:gd name="connsiteX8" fmla="*/ 269499 w 654454"/>
              <a:gd name="connsiteY8" fmla="*/ 476518 h 1713925"/>
              <a:gd name="connsiteX9" fmla="*/ 175054 w 654454"/>
              <a:gd name="connsiteY9" fmla="*/ 536620 h 1713925"/>
              <a:gd name="connsiteX10" fmla="*/ 114952 w 654454"/>
              <a:gd name="connsiteY10" fmla="*/ 596721 h 1713925"/>
              <a:gd name="connsiteX11" fmla="*/ 76316 w 654454"/>
              <a:gd name="connsiteY11" fmla="*/ 643944 h 1713925"/>
              <a:gd name="connsiteX12" fmla="*/ 63437 w 654454"/>
              <a:gd name="connsiteY12" fmla="*/ 661116 h 1713925"/>
              <a:gd name="connsiteX13" fmla="*/ 183640 w 654454"/>
              <a:gd name="connsiteY13" fmla="*/ 845713 h 1713925"/>
              <a:gd name="connsiteX14" fmla="*/ 217983 w 654454"/>
              <a:gd name="connsiteY14" fmla="*/ 901521 h 1713925"/>
              <a:gd name="connsiteX15" fmla="*/ 265206 w 654454"/>
              <a:gd name="connsiteY15" fmla="*/ 978794 h 1713925"/>
              <a:gd name="connsiteX16" fmla="*/ 303843 w 654454"/>
              <a:gd name="connsiteY16" fmla="*/ 1026017 h 1713925"/>
              <a:gd name="connsiteX17" fmla="*/ 329600 w 654454"/>
              <a:gd name="connsiteY17" fmla="*/ 1068947 h 1713925"/>
              <a:gd name="connsiteX18" fmla="*/ 338186 w 654454"/>
              <a:gd name="connsiteY18" fmla="*/ 1081825 h 1713925"/>
              <a:gd name="connsiteX19" fmla="*/ 355358 w 654454"/>
              <a:gd name="connsiteY19" fmla="*/ 1098997 h 1713925"/>
              <a:gd name="connsiteX20" fmla="*/ 342479 w 654454"/>
              <a:gd name="connsiteY20" fmla="*/ 1124755 h 1713925"/>
              <a:gd name="connsiteX21" fmla="*/ 299550 w 654454"/>
              <a:gd name="connsiteY21" fmla="*/ 1146220 h 1713925"/>
              <a:gd name="connsiteX22" fmla="*/ 196519 w 654454"/>
              <a:gd name="connsiteY22" fmla="*/ 1214907 h 1713925"/>
              <a:gd name="connsiteX23" fmla="*/ 132124 w 654454"/>
              <a:gd name="connsiteY23" fmla="*/ 1270716 h 1713925"/>
              <a:gd name="connsiteX24" fmla="*/ 102074 w 654454"/>
              <a:gd name="connsiteY24" fmla="*/ 1296473 h 1713925"/>
              <a:gd name="connsiteX25" fmla="*/ 50558 w 654454"/>
              <a:gd name="connsiteY25" fmla="*/ 1335110 h 1713925"/>
              <a:gd name="connsiteX26" fmla="*/ 33386 w 654454"/>
              <a:gd name="connsiteY26" fmla="*/ 1360868 h 1713925"/>
              <a:gd name="connsiteX27" fmla="*/ 20507 w 654454"/>
              <a:gd name="connsiteY27" fmla="*/ 1378040 h 1713925"/>
              <a:gd name="connsiteX28" fmla="*/ 33386 w 654454"/>
              <a:gd name="connsiteY28" fmla="*/ 1446727 h 1713925"/>
              <a:gd name="connsiteX29" fmla="*/ 432631 w 654454"/>
              <a:gd name="connsiteY29" fmla="*/ 1674254 h 1713925"/>
              <a:gd name="connsiteX30" fmla="*/ 654454 w 654454"/>
              <a:gd name="connsiteY30" fmla="*/ 1713626 h 1713925"/>
              <a:gd name="connsiteX0" fmla="*/ 118410 w 670790"/>
              <a:gd name="connsiteY0" fmla="*/ 0 h 1713626"/>
              <a:gd name="connsiteX1" fmla="*/ 157046 w 670790"/>
              <a:gd name="connsiteY1" fmla="*/ 103031 h 1713626"/>
              <a:gd name="connsiteX2" fmla="*/ 268663 w 670790"/>
              <a:gd name="connsiteY2" fmla="*/ 210355 h 1713626"/>
              <a:gd name="connsiteX3" fmla="*/ 320179 w 670790"/>
              <a:gd name="connsiteY3" fmla="*/ 261871 h 1713626"/>
              <a:gd name="connsiteX4" fmla="*/ 341643 w 670790"/>
              <a:gd name="connsiteY4" fmla="*/ 291921 h 1713626"/>
              <a:gd name="connsiteX5" fmla="*/ 384573 w 670790"/>
              <a:gd name="connsiteY5" fmla="*/ 343437 h 1713626"/>
              <a:gd name="connsiteX6" fmla="*/ 410331 w 670790"/>
              <a:gd name="connsiteY6" fmla="*/ 394952 h 1713626"/>
              <a:gd name="connsiteX7" fmla="*/ 367401 w 670790"/>
              <a:gd name="connsiteY7" fmla="*/ 416417 h 1713626"/>
              <a:gd name="connsiteX8" fmla="*/ 285835 w 670790"/>
              <a:gd name="connsiteY8" fmla="*/ 476518 h 1713626"/>
              <a:gd name="connsiteX9" fmla="*/ 191390 w 670790"/>
              <a:gd name="connsiteY9" fmla="*/ 536620 h 1713626"/>
              <a:gd name="connsiteX10" fmla="*/ 131288 w 670790"/>
              <a:gd name="connsiteY10" fmla="*/ 596721 h 1713626"/>
              <a:gd name="connsiteX11" fmla="*/ 92652 w 670790"/>
              <a:gd name="connsiteY11" fmla="*/ 643944 h 1713626"/>
              <a:gd name="connsiteX12" fmla="*/ 79773 w 670790"/>
              <a:gd name="connsiteY12" fmla="*/ 661116 h 1713626"/>
              <a:gd name="connsiteX13" fmla="*/ 199976 w 670790"/>
              <a:gd name="connsiteY13" fmla="*/ 845713 h 1713626"/>
              <a:gd name="connsiteX14" fmla="*/ 234319 w 670790"/>
              <a:gd name="connsiteY14" fmla="*/ 901521 h 1713626"/>
              <a:gd name="connsiteX15" fmla="*/ 281542 w 670790"/>
              <a:gd name="connsiteY15" fmla="*/ 978794 h 1713626"/>
              <a:gd name="connsiteX16" fmla="*/ 320179 w 670790"/>
              <a:gd name="connsiteY16" fmla="*/ 1026017 h 1713626"/>
              <a:gd name="connsiteX17" fmla="*/ 345936 w 670790"/>
              <a:gd name="connsiteY17" fmla="*/ 1068947 h 1713626"/>
              <a:gd name="connsiteX18" fmla="*/ 354522 w 670790"/>
              <a:gd name="connsiteY18" fmla="*/ 1081825 h 1713626"/>
              <a:gd name="connsiteX19" fmla="*/ 371694 w 670790"/>
              <a:gd name="connsiteY19" fmla="*/ 1098997 h 1713626"/>
              <a:gd name="connsiteX20" fmla="*/ 358815 w 670790"/>
              <a:gd name="connsiteY20" fmla="*/ 1124755 h 1713626"/>
              <a:gd name="connsiteX21" fmla="*/ 315886 w 670790"/>
              <a:gd name="connsiteY21" fmla="*/ 1146220 h 1713626"/>
              <a:gd name="connsiteX22" fmla="*/ 212855 w 670790"/>
              <a:gd name="connsiteY22" fmla="*/ 1214907 h 1713626"/>
              <a:gd name="connsiteX23" fmla="*/ 148460 w 670790"/>
              <a:gd name="connsiteY23" fmla="*/ 1270716 h 1713626"/>
              <a:gd name="connsiteX24" fmla="*/ 118410 w 670790"/>
              <a:gd name="connsiteY24" fmla="*/ 1296473 h 1713626"/>
              <a:gd name="connsiteX25" fmla="*/ 66894 w 670790"/>
              <a:gd name="connsiteY25" fmla="*/ 1335110 h 1713626"/>
              <a:gd name="connsiteX26" fmla="*/ 49722 w 670790"/>
              <a:gd name="connsiteY26" fmla="*/ 1360868 h 1713626"/>
              <a:gd name="connsiteX27" fmla="*/ 36843 w 670790"/>
              <a:gd name="connsiteY27" fmla="*/ 1378040 h 1713626"/>
              <a:gd name="connsiteX28" fmla="*/ 49722 w 670790"/>
              <a:gd name="connsiteY28" fmla="*/ 1446727 h 1713626"/>
              <a:gd name="connsiteX29" fmla="*/ 670790 w 670790"/>
              <a:gd name="connsiteY29" fmla="*/ 1713626 h 1713626"/>
              <a:gd name="connsiteX0" fmla="*/ 115336 w 667716"/>
              <a:gd name="connsiteY0" fmla="*/ 0 h 1713626"/>
              <a:gd name="connsiteX1" fmla="*/ 153972 w 667716"/>
              <a:gd name="connsiteY1" fmla="*/ 103031 h 1713626"/>
              <a:gd name="connsiteX2" fmla="*/ 265589 w 667716"/>
              <a:gd name="connsiteY2" fmla="*/ 210355 h 1713626"/>
              <a:gd name="connsiteX3" fmla="*/ 317105 w 667716"/>
              <a:gd name="connsiteY3" fmla="*/ 261871 h 1713626"/>
              <a:gd name="connsiteX4" fmla="*/ 338569 w 667716"/>
              <a:gd name="connsiteY4" fmla="*/ 291921 h 1713626"/>
              <a:gd name="connsiteX5" fmla="*/ 381499 w 667716"/>
              <a:gd name="connsiteY5" fmla="*/ 343437 h 1713626"/>
              <a:gd name="connsiteX6" fmla="*/ 407257 w 667716"/>
              <a:gd name="connsiteY6" fmla="*/ 394952 h 1713626"/>
              <a:gd name="connsiteX7" fmla="*/ 364327 w 667716"/>
              <a:gd name="connsiteY7" fmla="*/ 416417 h 1713626"/>
              <a:gd name="connsiteX8" fmla="*/ 282761 w 667716"/>
              <a:gd name="connsiteY8" fmla="*/ 476518 h 1713626"/>
              <a:gd name="connsiteX9" fmla="*/ 188316 w 667716"/>
              <a:gd name="connsiteY9" fmla="*/ 536620 h 1713626"/>
              <a:gd name="connsiteX10" fmla="*/ 128214 w 667716"/>
              <a:gd name="connsiteY10" fmla="*/ 596721 h 1713626"/>
              <a:gd name="connsiteX11" fmla="*/ 89578 w 667716"/>
              <a:gd name="connsiteY11" fmla="*/ 643944 h 1713626"/>
              <a:gd name="connsiteX12" fmla="*/ 76699 w 667716"/>
              <a:gd name="connsiteY12" fmla="*/ 661116 h 1713626"/>
              <a:gd name="connsiteX13" fmla="*/ 196902 w 667716"/>
              <a:gd name="connsiteY13" fmla="*/ 845713 h 1713626"/>
              <a:gd name="connsiteX14" fmla="*/ 231245 w 667716"/>
              <a:gd name="connsiteY14" fmla="*/ 901521 h 1713626"/>
              <a:gd name="connsiteX15" fmla="*/ 278468 w 667716"/>
              <a:gd name="connsiteY15" fmla="*/ 978794 h 1713626"/>
              <a:gd name="connsiteX16" fmla="*/ 317105 w 667716"/>
              <a:gd name="connsiteY16" fmla="*/ 1026017 h 1713626"/>
              <a:gd name="connsiteX17" fmla="*/ 342862 w 667716"/>
              <a:gd name="connsiteY17" fmla="*/ 1068947 h 1713626"/>
              <a:gd name="connsiteX18" fmla="*/ 351448 w 667716"/>
              <a:gd name="connsiteY18" fmla="*/ 1081825 h 1713626"/>
              <a:gd name="connsiteX19" fmla="*/ 368620 w 667716"/>
              <a:gd name="connsiteY19" fmla="*/ 1098997 h 1713626"/>
              <a:gd name="connsiteX20" fmla="*/ 355741 w 667716"/>
              <a:gd name="connsiteY20" fmla="*/ 1124755 h 1713626"/>
              <a:gd name="connsiteX21" fmla="*/ 312812 w 667716"/>
              <a:gd name="connsiteY21" fmla="*/ 1146220 h 1713626"/>
              <a:gd name="connsiteX22" fmla="*/ 209781 w 667716"/>
              <a:gd name="connsiteY22" fmla="*/ 1214907 h 1713626"/>
              <a:gd name="connsiteX23" fmla="*/ 145386 w 667716"/>
              <a:gd name="connsiteY23" fmla="*/ 1270716 h 1713626"/>
              <a:gd name="connsiteX24" fmla="*/ 115336 w 667716"/>
              <a:gd name="connsiteY24" fmla="*/ 1296473 h 1713626"/>
              <a:gd name="connsiteX25" fmla="*/ 63820 w 667716"/>
              <a:gd name="connsiteY25" fmla="*/ 1335110 h 1713626"/>
              <a:gd name="connsiteX26" fmla="*/ 46648 w 667716"/>
              <a:gd name="connsiteY26" fmla="*/ 1360868 h 1713626"/>
              <a:gd name="connsiteX27" fmla="*/ 46648 w 667716"/>
              <a:gd name="connsiteY27" fmla="*/ 1446727 h 1713626"/>
              <a:gd name="connsiteX28" fmla="*/ 667716 w 667716"/>
              <a:gd name="connsiteY28" fmla="*/ 1713626 h 1713626"/>
              <a:gd name="connsiteX0" fmla="*/ 111614 w 663994"/>
              <a:gd name="connsiteY0" fmla="*/ 0 h 1713626"/>
              <a:gd name="connsiteX1" fmla="*/ 150250 w 663994"/>
              <a:gd name="connsiteY1" fmla="*/ 103031 h 1713626"/>
              <a:gd name="connsiteX2" fmla="*/ 261867 w 663994"/>
              <a:gd name="connsiteY2" fmla="*/ 210355 h 1713626"/>
              <a:gd name="connsiteX3" fmla="*/ 313383 w 663994"/>
              <a:gd name="connsiteY3" fmla="*/ 261871 h 1713626"/>
              <a:gd name="connsiteX4" fmla="*/ 334847 w 663994"/>
              <a:gd name="connsiteY4" fmla="*/ 291921 h 1713626"/>
              <a:gd name="connsiteX5" fmla="*/ 377777 w 663994"/>
              <a:gd name="connsiteY5" fmla="*/ 343437 h 1713626"/>
              <a:gd name="connsiteX6" fmla="*/ 403535 w 663994"/>
              <a:gd name="connsiteY6" fmla="*/ 394952 h 1713626"/>
              <a:gd name="connsiteX7" fmla="*/ 360605 w 663994"/>
              <a:gd name="connsiteY7" fmla="*/ 416417 h 1713626"/>
              <a:gd name="connsiteX8" fmla="*/ 279039 w 663994"/>
              <a:gd name="connsiteY8" fmla="*/ 476518 h 1713626"/>
              <a:gd name="connsiteX9" fmla="*/ 184594 w 663994"/>
              <a:gd name="connsiteY9" fmla="*/ 536620 h 1713626"/>
              <a:gd name="connsiteX10" fmla="*/ 124492 w 663994"/>
              <a:gd name="connsiteY10" fmla="*/ 596721 h 1713626"/>
              <a:gd name="connsiteX11" fmla="*/ 85856 w 663994"/>
              <a:gd name="connsiteY11" fmla="*/ 643944 h 1713626"/>
              <a:gd name="connsiteX12" fmla="*/ 72977 w 663994"/>
              <a:gd name="connsiteY12" fmla="*/ 661116 h 1713626"/>
              <a:gd name="connsiteX13" fmla="*/ 193180 w 663994"/>
              <a:gd name="connsiteY13" fmla="*/ 845713 h 1713626"/>
              <a:gd name="connsiteX14" fmla="*/ 227523 w 663994"/>
              <a:gd name="connsiteY14" fmla="*/ 901521 h 1713626"/>
              <a:gd name="connsiteX15" fmla="*/ 274746 w 663994"/>
              <a:gd name="connsiteY15" fmla="*/ 978794 h 1713626"/>
              <a:gd name="connsiteX16" fmla="*/ 313383 w 663994"/>
              <a:gd name="connsiteY16" fmla="*/ 1026017 h 1713626"/>
              <a:gd name="connsiteX17" fmla="*/ 339140 w 663994"/>
              <a:gd name="connsiteY17" fmla="*/ 1068947 h 1713626"/>
              <a:gd name="connsiteX18" fmla="*/ 347726 w 663994"/>
              <a:gd name="connsiteY18" fmla="*/ 1081825 h 1713626"/>
              <a:gd name="connsiteX19" fmla="*/ 364898 w 663994"/>
              <a:gd name="connsiteY19" fmla="*/ 1098997 h 1713626"/>
              <a:gd name="connsiteX20" fmla="*/ 352019 w 663994"/>
              <a:gd name="connsiteY20" fmla="*/ 1124755 h 1713626"/>
              <a:gd name="connsiteX21" fmla="*/ 309090 w 663994"/>
              <a:gd name="connsiteY21" fmla="*/ 1146220 h 1713626"/>
              <a:gd name="connsiteX22" fmla="*/ 206059 w 663994"/>
              <a:gd name="connsiteY22" fmla="*/ 1214907 h 1713626"/>
              <a:gd name="connsiteX23" fmla="*/ 141664 w 663994"/>
              <a:gd name="connsiteY23" fmla="*/ 1270716 h 1713626"/>
              <a:gd name="connsiteX24" fmla="*/ 111614 w 663994"/>
              <a:gd name="connsiteY24" fmla="*/ 1296473 h 1713626"/>
              <a:gd name="connsiteX25" fmla="*/ 60098 w 663994"/>
              <a:gd name="connsiteY25" fmla="*/ 1335110 h 1713626"/>
              <a:gd name="connsiteX26" fmla="*/ 42926 w 663994"/>
              <a:gd name="connsiteY26" fmla="*/ 1446727 h 1713626"/>
              <a:gd name="connsiteX27" fmla="*/ 663994 w 663994"/>
              <a:gd name="connsiteY27" fmla="*/ 1713626 h 1713626"/>
              <a:gd name="connsiteX0" fmla="*/ 99167 w 651547"/>
              <a:gd name="connsiteY0" fmla="*/ 0 h 1713626"/>
              <a:gd name="connsiteX1" fmla="*/ 137803 w 651547"/>
              <a:gd name="connsiteY1" fmla="*/ 103031 h 1713626"/>
              <a:gd name="connsiteX2" fmla="*/ 249420 w 651547"/>
              <a:gd name="connsiteY2" fmla="*/ 210355 h 1713626"/>
              <a:gd name="connsiteX3" fmla="*/ 300936 w 651547"/>
              <a:gd name="connsiteY3" fmla="*/ 261871 h 1713626"/>
              <a:gd name="connsiteX4" fmla="*/ 322400 w 651547"/>
              <a:gd name="connsiteY4" fmla="*/ 291921 h 1713626"/>
              <a:gd name="connsiteX5" fmla="*/ 365330 w 651547"/>
              <a:gd name="connsiteY5" fmla="*/ 343437 h 1713626"/>
              <a:gd name="connsiteX6" fmla="*/ 391088 w 651547"/>
              <a:gd name="connsiteY6" fmla="*/ 394952 h 1713626"/>
              <a:gd name="connsiteX7" fmla="*/ 348158 w 651547"/>
              <a:gd name="connsiteY7" fmla="*/ 416417 h 1713626"/>
              <a:gd name="connsiteX8" fmla="*/ 266592 w 651547"/>
              <a:gd name="connsiteY8" fmla="*/ 476518 h 1713626"/>
              <a:gd name="connsiteX9" fmla="*/ 172147 w 651547"/>
              <a:gd name="connsiteY9" fmla="*/ 536620 h 1713626"/>
              <a:gd name="connsiteX10" fmla="*/ 112045 w 651547"/>
              <a:gd name="connsiteY10" fmla="*/ 596721 h 1713626"/>
              <a:gd name="connsiteX11" fmla="*/ 73409 w 651547"/>
              <a:gd name="connsiteY11" fmla="*/ 643944 h 1713626"/>
              <a:gd name="connsiteX12" fmla="*/ 60530 w 651547"/>
              <a:gd name="connsiteY12" fmla="*/ 661116 h 1713626"/>
              <a:gd name="connsiteX13" fmla="*/ 180733 w 651547"/>
              <a:gd name="connsiteY13" fmla="*/ 845713 h 1713626"/>
              <a:gd name="connsiteX14" fmla="*/ 215076 w 651547"/>
              <a:gd name="connsiteY14" fmla="*/ 901521 h 1713626"/>
              <a:gd name="connsiteX15" fmla="*/ 262299 w 651547"/>
              <a:gd name="connsiteY15" fmla="*/ 978794 h 1713626"/>
              <a:gd name="connsiteX16" fmla="*/ 300936 w 651547"/>
              <a:gd name="connsiteY16" fmla="*/ 1026017 h 1713626"/>
              <a:gd name="connsiteX17" fmla="*/ 326693 w 651547"/>
              <a:gd name="connsiteY17" fmla="*/ 1068947 h 1713626"/>
              <a:gd name="connsiteX18" fmla="*/ 335279 w 651547"/>
              <a:gd name="connsiteY18" fmla="*/ 1081825 h 1713626"/>
              <a:gd name="connsiteX19" fmla="*/ 352451 w 651547"/>
              <a:gd name="connsiteY19" fmla="*/ 1098997 h 1713626"/>
              <a:gd name="connsiteX20" fmla="*/ 339572 w 651547"/>
              <a:gd name="connsiteY20" fmla="*/ 1124755 h 1713626"/>
              <a:gd name="connsiteX21" fmla="*/ 296643 w 651547"/>
              <a:gd name="connsiteY21" fmla="*/ 1146220 h 1713626"/>
              <a:gd name="connsiteX22" fmla="*/ 193612 w 651547"/>
              <a:gd name="connsiteY22" fmla="*/ 1214907 h 1713626"/>
              <a:gd name="connsiteX23" fmla="*/ 129217 w 651547"/>
              <a:gd name="connsiteY23" fmla="*/ 1270716 h 1713626"/>
              <a:gd name="connsiteX24" fmla="*/ 99167 w 651547"/>
              <a:gd name="connsiteY24" fmla="*/ 1296473 h 1713626"/>
              <a:gd name="connsiteX25" fmla="*/ 30479 w 651547"/>
              <a:gd name="connsiteY25" fmla="*/ 1446727 h 1713626"/>
              <a:gd name="connsiteX26" fmla="*/ 651547 w 651547"/>
              <a:gd name="connsiteY26" fmla="*/ 1713626 h 1713626"/>
              <a:gd name="connsiteX0" fmla="*/ 94526 w 646906"/>
              <a:gd name="connsiteY0" fmla="*/ 0 h 1713626"/>
              <a:gd name="connsiteX1" fmla="*/ 133162 w 646906"/>
              <a:gd name="connsiteY1" fmla="*/ 103031 h 1713626"/>
              <a:gd name="connsiteX2" fmla="*/ 244779 w 646906"/>
              <a:gd name="connsiteY2" fmla="*/ 210355 h 1713626"/>
              <a:gd name="connsiteX3" fmla="*/ 296295 w 646906"/>
              <a:gd name="connsiteY3" fmla="*/ 261871 h 1713626"/>
              <a:gd name="connsiteX4" fmla="*/ 317759 w 646906"/>
              <a:gd name="connsiteY4" fmla="*/ 291921 h 1713626"/>
              <a:gd name="connsiteX5" fmla="*/ 360689 w 646906"/>
              <a:gd name="connsiteY5" fmla="*/ 343437 h 1713626"/>
              <a:gd name="connsiteX6" fmla="*/ 386447 w 646906"/>
              <a:gd name="connsiteY6" fmla="*/ 394952 h 1713626"/>
              <a:gd name="connsiteX7" fmla="*/ 343517 w 646906"/>
              <a:gd name="connsiteY7" fmla="*/ 416417 h 1713626"/>
              <a:gd name="connsiteX8" fmla="*/ 261951 w 646906"/>
              <a:gd name="connsiteY8" fmla="*/ 476518 h 1713626"/>
              <a:gd name="connsiteX9" fmla="*/ 167506 w 646906"/>
              <a:gd name="connsiteY9" fmla="*/ 536620 h 1713626"/>
              <a:gd name="connsiteX10" fmla="*/ 107404 w 646906"/>
              <a:gd name="connsiteY10" fmla="*/ 596721 h 1713626"/>
              <a:gd name="connsiteX11" fmla="*/ 68768 w 646906"/>
              <a:gd name="connsiteY11" fmla="*/ 643944 h 1713626"/>
              <a:gd name="connsiteX12" fmla="*/ 55889 w 646906"/>
              <a:gd name="connsiteY12" fmla="*/ 661116 h 1713626"/>
              <a:gd name="connsiteX13" fmla="*/ 176092 w 646906"/>
              <a:gd name="connsiteY13" fmla="*/ 845713 h 1713626"/>
              <a:gd name="connsiteX14" fmla="*/ 210435 w 646906"/>
              <a:gd name="connsiteY14" fmla="*/ 901521 h 1713626"/>
              <a:gd name="connsiteX15" fmla="*/ 257658 w 646906"/>
              <a:gd name="connsiteY15" fmla="*/ 978794 h 1713626"/>
              <a:gd name="connsiteX16" fmla="*/ 296295 w 646906"/>
              <a:gd name="connsiteY16" fmla="*/ 1026017 h 1713626"/>
              <a:gd name="connsiteX17" fmla="*/ 322052 w 646906"/>
              <a:gd name="connsiteY17" fmla="*/ 1068947 h 1713626"/>
              <a:gd name="connsiteX18" fmla="*/ 330638 w 646906"/>
              <a:gd name="connsiteY18" fmla="*/ 1081825 h 1713626"/>
              <a:gd name="connsiteX19" fmla="*/ 347810 w 646906"/>
              <a:gd name="connsiteY19" fmla="*/ 1098997 h 1713626"/>
              <a:gd name="connsiteX20" fmla="*/ 334931 w 646906"/>
              <a:gd name="connsiteY20" fmla="*/ 1124755 h 1713626"/>
              <a:gd name="connsiteX21" fmla="*/ 292002 w 646906"/>
              <a:gd name="connsiteY21" fmla="*/ 1146220 h 1713626"/>
              <a:gd name="connsiteX22" fmla="*/ 188971 w 646906"/>
              <a:gd name="connsiteY22" fmla="*/ 1214907 h 1713626"/>
              <a:gd name="connsiteX23" fmla="*/ 124576 w 646906"/>
              <a:gd name="connsiteY23" fmla="*/ 1270716 h 1713626"/>
              <a:gd name="connsiteX24" fmla="*/ 25838 w 646906"/>
              <a:gd name="connsiteY24" fmla="*/ 1446727 h 1713626"/>
              <a:gd name="connsiteX25" fmla="*/ 646906 w 646906"/>
              <a:gd name="connsiteY25" fmla="*/ 1713626 h 1713626"/>
              <a:gd name="connsiteX0" fmla="*/ 86208 w 638588"/>
              <a:gd name="connsiteY0" fmla="*/ 0 h 1713626"/>
              <a:gd name="connsiteX1" fmla="*/ 124844 w 638588"/>
              <a:gd name="connsiteY1" fmla="*/ 103031 h 1713626"/>
              <a:gd name="connsiteX2" fmla="*/ 236461 w 638588"/>
              <a:gd name="connsiteY2" fmla="*/ 210355 h 1713626"/>
              <a:gd name="connsiteX3" fmla="*/ 287977 w 638588"/>
              <a:gd name="connsiteY3" fmla="*/ 261871 h 1713626"/>
              <a:gd name="connsiteX4" fmla="*/ 309441 w 638588"/>
              <a:gd name="connsiteY4" fmla="*/ 291921 h 1713626"/>
              <a:gd name="connsiteX5" fmla="*/ 352371 w 638588"/>
              <a:gd name="connsiteY5" fmla="*/ 343437 h 1713626"/>
              <a:gd name="connsiteX6" fmla="*/ 378129 w 638588"/>
              <a:gd name="connsiteY6" fmla="*/ 394952 h 1713626"/>
              <a:gd name="connsiteX7" fmla="*/ 335199 w 638588"/>
              <a:gd name="connsiteY7" fmla="*/ 416417 h 1713626"/>
              <a:gd name="connsiteX8" fmla="*/ 253633 w 638588"/>
              <a:gd name="connsiteY8" fmla="*/ 476518 h 1713626"/>
              <a:gd name="connsiteX9" fmla="*/ 159188 w 638588"/>
              <a:gd name="connsiteY9" fmla="*/ 536620 h 1713626"/>
              <a:gd name="connsiteX10" fmla="*/ 99086 w 638588"/>
              <a:gd name="connsiteY10" fmla="*/ 596721 h 1713626"/>
              <a:gd name="connsiteX11" fmla="*/ 60450 w 638588"/>
              <a:gd name="connsiteY11" fmla="*/ 643944 h 1713626"/>
              <a:gd name="connsiteX12" fmla="*/ 47571 w 638588"/>
              <a:gd name="connsiteY12" fmla="*/ 661116 h 1713626"/>
              <a:gd name="connsiteX13" fmla="*/ 167774 w 638588"/>
              <a:gd name="connsiteY13" fmla="*/ 845713 h 1713626"/>
              <a:gd name="connsiteX14" fmla="*/ 202117 w 638588"/>
              <a:gd name="connsiteY14" fmla="*/ 901521 h 1713626"/>
              <a:gd name="connsiteX15" fmla="*/ 249340 w 638588"/>
              <a:gd name="connsiteY15" fmla="*/ 978794 h 1713626"/>
              <a:gd name="connsiteX16" fmla="*/ 287977 w 638588"/>
              <a:gd name="connsiteY16" fmla="*/ 1026017 h 1713626"/>
              <a:gd name="connsiteX17" fmla="*/ 313734 w 638588"/>
              <a:gd name="connsiteY17" fmla="*/ 1068947 h 1713626"/>
              <a:gd name="connsiteX18" fmla="*/ 322320 w 638588"/>
              <a:gd name="connsiteY18" fmla="*/ 1081825 h 1713626"/>
              <a:gd name="connsiteX19" fmla="*/ 339492 w 638588"/>
              <a:gd name="connsiteY19" fmla="*/ 1098997 h 1713626"/>
              <a:gd name="connsiteX20" fmla="*/ 326613 w 638588"/>
              <a:gd name="connsiteY20" fmla="*/ 1124755 h 1713626"/>
              <a:gd name="connsiteX21" fmla="*/ 283684 w 638588"/>
              <a:gd name="connsiteY21" fmla="*/ 1146220 h 1713626"/>
              <a:gd name="connsiteX22" fmla="*/ 180653 w 638588"/>
              <a:gd name="connsiteY22" fmla="*/ 1214907 h 1713626"/>
              <a:gd name="connsiteX23" fmla="*/ 17520 w 638588"/>
              <a:gd name="connsiteY23" fmla="*/ 1446727 h 1713626"/>
              <a:gd name="connsiteX24" fmla="*/ 638588 w 638588"/>
              <a:gd name="connsiteY24" fmla="*/ 1713626 h 1713626"/>
              <a:gd name="connsiteX0" fmla="*/ 77010 w 629390"/>
              <a:gd name="connsiteY0" fmla="*/ 0 h 1713626"/>
              <a:gd name="connsiteX1" fmla="*/ 115646 w 629390"/>
              <a:gd name="connsiteY1" fmla="*/ 103031 h 1713626"/>
              <a:gd name="connsiteX2" fmla="*/ 227263 w 629390"/>
              <a:gd name="connsiteY2" fmla="*/ 210355 h 1713626"/>
              <a:gd name="connsiteX3" fmla="*/ 278779 w 629390"/>
              <a:gd name="connsiteY3" fmla="*/ 261871 h 1713626"/>
              <a:gd name="connsiteX4" fmla="*/ 300243 w 629390"/>
              <a:gd name="connsiteY4" fmla="*/ 291921 h 1713626"/>
              <a:gd name="connsiteX5" fmla="*/ 343173 w 629390"/>
              <a:gd name="connsiteY5" fmla="*/ 343437 h 1713626"/>
              <a:gd name="connsiteX6" fmla="*/ 368931 w 629390"/>
              <a:gd name="connsiteY6" fmla="*/ 394952 h 1713626"/>
              <a:gd name="connsiteX7" fmla="*/ 326001 w 629390"/>
              <a:gd name="connsiteY7" fmla="*/ 416417 h 1713626"/>
              <a:gd name="connsiteX8" fmla="*/ 244435 w 629390"/>
              <a:gd name="connsiteY8" fmla="*/ 476518 h 1713626"/>
              <a:gd name="connsiteX9" fmla="*/ 149990 w 629390"/>
              <a:gd name="connsiteY9" fmla="*/ 536620 h 1713626"/>
              <a:gd name="connsiteX10" fmla="*/ 89888 w 629390"/>
              <a:gd name="connsiteY10" fmla="*/ 596721 h 1713626"/>
              <a:gd name="connsiteX11" fmla="*/ 51252 w 629390"/>
              <a:gd name="connsiteY11" fmla="*/ 643944 h 1713626"/>
              <a:gd name="connsiteX12" fmla="*/ 38373 w 629390"/>
              <a:gd name="connsiteY12" fmla="*/ 661116 h 1713626"/>
              <a:gd name="connsiteX13" fmla="*/ 158576 w 629390"/>
              <a:gd name="connsiteY13" fmla="*/ 845713 h 1713626"/>
              <a:gd name="connsiteX14" fmla="*/ 192919 w 629390"/>
              <a:gd name="connsiteY14" fmla="*/ 901521 h 1713626"/>
              <a:gd name="connsiteX15" fmla="*/ 240142 w 629390"/>
              <a:gd name="connsiteY15" fmla="*/ 978794 h 1713626"/>
              <a:gd name="connsiteX16" fmla="*/ 278779 w 629390"/>
              <a:gd name="connsiteY16" fmla="*/ 1026017 h 1713626"/>
              <a:gd name="connsiteX17" fmla="*/ 304536 w 629390"/>
              <a:gd name="connsiteY17" fmla="*/ 1068947 h 1713626"/>
              <a:gd name="connsiteX18" fmla="*/ 313122 w 629390"/>
              <a:gd name="connsiteY18" fmla="*/ 1081825 h 1713626"/>
              <a:gd name="connsiteX19" fmla="*/ 330294 w 629390"/>
              <a:gd name="connsiteY19" fmla="*/ 1098997 h 1713626"/>
              <a:gd name="connsiteX20" fmla="*/ 317415 w 629390"/>
              <a:gd name="connsiteY20" fmla="*/ 1124755 h 1713626"/>
              <a:gd name="connsiteX21" fmla="*/ 274486 w 629390"/>
              <a:gd name="connsiteY21" fmla="*/ 1146220 h 1713626"/>
              <a:gd name="connsiteX22" fmla="*/ 8322 w 629390"/>
              <a:gd name="connsiteY22" fmla="*/ 1446727 h 1713626"/>
              <a:gd name="connsiteX23" fmla="*/ 629390 w 629390"/>
              <a:gd name="connsiteY23" fmla="*/ 1713626 h 1713626"/>
              <a:gd name="connsiteX0" fmla="*/ 74587 w 626967"/>
              <a:gd name="connsiteY0" fmla="*/ 0 h 1713626"/>
              <a:gd name="connsiteX1" fmla="*/ 113223 w 626967"/>
              <a:gd name="connsiteY1" fmla="*/ 103031 h 1713626"/>
              <a:gd name="connsiteX2" fmla="*/ 224840 w 626967"/>
              <a:gd name="connsiteY2" fmla="*/ 210355 h 1713626"/>
              <a:gd name="connsiteX3" fmla="*/ 276356 w 626967"/>
              <a:gd name="connsiteY3" fmla="*/ 261871 h 1713626"/>
              <a:gd name="connsiteX4" fmla="*/ 297820 w 626967"/>
              <a:gd name="connsiteY4" fmla="*/ 291921 h 1713626"/>
              <a:gd name="connsiteX5" fmla="*/ 340750 w 626967"/>
              <a:gd name="connsiteY5" fmla="*/ 343437 h 1713626"/>
              <a:gd name="connsiteX6" fmla="*/ 366508 w 626967"/>
              <a:gd name="connsiteY6" fmla="*/ 394952 h 1713626"/>
              <a:gd name="connsiteX7" fmla="*/ 323578 w 626967"/>
              <a:gd name="connsiteY7" fmla="*/ 416417 h 1713626"/>
              <a:gd name="connsiteX8" fmla="*/ 242012 w 626967"/>
              <a:gd name="connsiteY8" fmla="*/ 476518 h 1713626"/>
              <a:gd name="connsiteX9" fmla="*/ 147567 w 626967"/>
              <a:gd name="connsiteY9" fmla="*/ 536620 h 1713626"/>
              <a:gd name="connsiteX10" fmla="*/ 87465 w 626967"/>
              <a:gd name="connsiteY10" fmla="*/ 596721 h 1713626"/>
              <a:gd name="connsiteX11" fmla="*/ 48829 w 626967"/>
              <a:gd name="connsiteY11" fmla="*/ 643944 h 1713626"/>
              <a:gd name="connsiteX12" fmla="*/ 35950 w 626967"/>
              <a:gd name="connsiteY12" fmla="*/ 661116 h 1713626"/>
              <a:gd name="connsiteX13" fmla="*/ 156153 w 626967"/>
              <a:gd name="connsiteY13" fmla="*/ 845713 h 1713626"/>
              <a:gd name="connsiteX14" fmla="*/ 190496 w 626967"/>
              <a:gd name="connsiteY14" fmla="*/ 901521 h 1713626"/>
              <a:gd name="connsiteX15" fmla="*/ 237719 w 626967"/>
              <a:gd name="connsiteY15" fmla="*/ 978794 h 1713626"/>
              <a:gd name="connsiteX16" fmla="*/ 276356 w 626967"/>
              <a:gd name="connsiteY16" fmla="*/ 1026017 h 1713626"/>
              <a:gd name="connsiteX17" fmla="*/ 302113 w 626967"/>
              <a:gd name="connsiteY17" fmla="*/ 1068947 h 1713626"/>
              <a:gd name="connsiteX18" fmla="*/ 310699 w 626967"/>
              <a:gd name="connsiteY18" fmla="*/ 1081825 h 1713626"/>
              <a:gd name="connsiteX19" fmla="*/ 327871 w 626967"/>
              <a:gd name="connsiteY19" fmla="*/ 1098997 h 1713626"/>
              <a:gd name="connsiteX20" fmla="*/ 314992 w 626967"/>
              <a:gd name="connsiteY20" fmla="*/ 1124755 h 1713626"/>
              <a:gd name="connsiteX21" fmla="*/ 5899 w 626967"/>
              <a:gd name="connsiteY21" fmla="*/ 1446727 h 1713626"/>
              <a:gd name="connsiteX22" fmla="*/ 626967 w 626967"/>
              <a:gd name="connsiteY22" fmla="*/ 1713626 h 1713626"/>
              <a:gd name="connsiteX0" fmla="*/ 74587 w 626967"/>
              <a:gd name="connsiteY0" fmla="*/ 0 h 1713626"/>
              <a:gd name="connsiteX1" fmla="*/ 113223 w 626967"/>
              <a:gd name="connsiteY1" fmla="*/ 103031 h 1713626"/>
              <a:gd name="connsiteX2" fmla="*/ 224840 w 626967"/>
              <a:gd name="connsiteY2" fmla="*/ 210355 h 1713626"/>
              <a:gd name="connsiteX3" fmla="*/ 276356 w 626967"/>
              <a:gd name="connsiteY3" fmla="*/ 261871 h 1713626"/>
              <a:gd name="connsiteX4" fmla="*/ 297820 w 626967"/>
              <a:gd name="connsiteY4" fmla="*/ 291921 h 1713626"/>
              <a:gd name="connsiteX5" fmla="*/ 340750 w 626967"/>
              <a:gd name="connsiteY5" fmla="*/ 343437 h 1713626"/>
              <a:gd name="connsiteX6" fmla="*/ 366508 w 626967"/>
              <a:gd name="connsiteY6" fmla="*/ 394952 h 1713626"/>
              <a:gd name="connsiteX7" fmla="*/ 323578 w 626967"/>
              <a:gd name="connsiteY7" fmla="*/ 416417 h 1713626"/>
              <a:gd name="connsiteX8" fmla="*/ 242012 w 626967"/>
              <a:gd name="connsiteY8" fmla="*/ 476518 h 1713626"/>
              <a:gd name="connsiteX9" fmla="*/ 147567 w 626967"/>
              <a:gd name="connsiteY9" fmla="*/ 536620 h 1713626"/>
              <a:gd name="connsiteX10" fmla="*/ 87465 w 626967"/>
              <a:gd name="connsiteY10" fmla="*/ 596721 h 1713626"/>
              <a:gd name="connsiteX11" fmla="*/ 48829 w 626967"/>
              <a:gd name="connsiteY11" fmla="*/ 643944 h 1713626"/>
              <a:gd name="connsiteX12" fmla="*/ 35950 w 626967"/>
              <a:gd name="connsiteY12" fmla="*/ 661116 h 1713626"/>
              <a:gd name="connsiteX13" fmla="*/ 156153 w 626967"/>
              <a:gd name="connsiteY13" fmla="*/ 845713 h 1713626"/>
              <a:gd name="connsiteX14" fmla="*/ 190496 w 626967"/>
              <a:gd name="connsiteY14" fmla="*/ 901521 h 1713626"/>
              <a:gd name="connsiteX15" fmla="*/ 237719 w 626967"/>
              <a:gd name="connsiteY15" fmla="*/ 978794 h 1713626"/>
              <a:gd name="connsiteX16" fmla="*/ 276356 w 626967"/>
              <a:gd name="connsiteY16" fmla="*/ 1026017 h 1713626"/>
              <a:gd name="connsiteX17" fmla="*/ 302113 w 626967"/>
              <a:gd name="connsiteY17" fmla="*/ 1068947 h 1713626"/>
              <a:gd name="connsiteX18" fmla="*/ 327871 w 626967"/>
              <a:gd name="connsiteY18" fmla="*/ 1098997 h 1713626"/>
              <a:gd name="connsiteX19" fmla="*/ 314992 w 626967"/>
              <a:gd name="connsiteY19" fmla="*/ 1124755 h 1713626"/>
              <a:gd name="connsiteX20" fmla="*/ 5899 w 626967"/>
              <a:gd name="connsiteY20" fmla="*/ 1446727 h 1713626"/>
              <a:gd name="connsiteX21" fmla="*/ 626967 w 626967"/>
              <a:gd name="connsiteY21" fmla="*/ 1713626 h 1713626"/>
              <a:gd name="connsiteX0" fmla="*/ 74587 w 626967"/>
              <a:gd name="connsiteY0" fmla="*/ 0 h 1713626"/>
              <a:gd name="connsiteX1" fmla="*/ 113223 w 626967"/>
              <a:gd name="connsiteY1" fmla="*/ 103031 h 1713626"/>
              <a:gd name="connsiteX2" fmla="*/ 224840 w 626967"/>
              <a:gd name="connsiteY2" fmla="*/ 210355 h 1713626"/>
              <a:gd name="connsiteX3" fmla="*/ 276356 w 626967"/>
              <a:gd name="connsiteY3" fmla="*/ 261871 h 1713626"/>
              <a:gd name="connsiteX4" fmla="*/ 297820 w 626967"/>
              <a:gd name="connsiteY4" fmla="*/ 291921 h 1713626"/>
              <a:gd name="connsiteX5" fmla="*/ 340750 w 626967"/>
              <a:gd name="connsiteY5" fmla="*/ 343437 h 1713626"/>
              <a:gd name="connsiteX6" fmla="*/ 366508 w 626967"/>
              <a:gd name="connsiteY6" fmla="*/ 394952 h 1713626"/>
              <a:gd name="connsiteX7" fmla="*/ 323578 w 626967"/>
              <a:gd name="connsiteY7" fmla="*/ 416417 h 1713626"/>
              <a:gd name="connsiteX8" fmla="*/ 242012 w 626967"/>
              <a:gd name="connsiteY8" fmla="*/ 476518 h 1713626"/>
              <a:gd name="connsiteX9" fmla="*/ 147567 w 626967"/>
              <a:gd name="connsiteY9" fmla="*/ 536620 h 1713626"/>
              <a:gd name="connsiteX10" fmla="*/ 87465 w 626967"/>
              <a:gd name="connsiteY10" fmla="*/ 596721 h 1713626"/>
              <a:gd name="connsiteX11" fmla="*/ 48829 w 626967"/>
              <a:gd name="connsiteY11" fmla="*/ 643944 h 1713626"/>
              <a:gd name="connsiteX12" fmla="*/ 35950 w 626967"/>
              <a:gd name="connsiteY12" fmla="*/ 661116 h 1713626"/>
              <a:gd name="connsiteX13" fmla="*/ 156153 w 626967"/>
              <a:gd name="connsiteY13" fmla="*/ 845713 h 1713626"/>
              <a:gd name="connsiteX14" fmla="*/ 190496 w 626967"/>
              <a:gd name="connsiteY14" fmla="*/ 901521 h 1713626"/>
              <a:gd name="connsiteX15" fmla="*/ 237719 w 626967"/>
              <a:gd name="connsiteY15" fmla="*/ 978794 h 1713626"/>
              <a:gd name="connsiteX16" fmla="*/ 302113 w 626967"/>
              <a:gd name="connsiteY16" fmla="*/ 1068947 h 1713626"/>
              <a:gd name="connsiteX17" fmla="*/ 327871 w 626967"/>
              <a:gd name="connsiteY17" fmla="*/ 1098997 h 1713626"/>
              <a:gd name="connsiteX18" fmla="*/ 314992 w 626967"/>
              <a:gd name="connsiteY18" fmla="*/ 1124755 h 1713626"/>
              <a:gd name="connsiteX19" fmla="*/ 5899 w 626967"/>
              <a:gd name="connsiteY19" fmla="*/ 1446727 h 1713626"/>
              <a:gd name="connsiteX20" fmla="*/ 626967 w 626967"/>
              <a:gd name="connsiteY20" fmla="*/ 1713626 h 1713626"/>
              <a:gd name="connsiteX0" fmla="*/ 74587 w 626967"/>
              <a:gd name="connsiteY0" fmla="*/ 0 h 1713626"/>
              <a:gd name="connsiteX1" fmla="*/ 113223 w 626967"/>
              <a:gd name="connsiteY1" fmla="*/ 103031 h 1713626"/>
              <a:gd name="connsiteX2" fmla="*/ 224840 w 626967"/>
              <a:gd name="connsiteY2" fmla="*/ 210355 h 1713626"/>
              <a:gd name="connsiteX3" fmla="*/ 276356 w 626967"/>
              <a:gd name="connsiteY3" fmla="*/ 261871 h 1713626"/>
              <a:gd name="connsiteX4" fmla="*/ 297820 w 626967"/>
              <a:gd name="connsiteY4" fmla="*/ 291921 h 1713626"/>
              <a:gd name="connsiteX5" fmla="*/ 340750 w 626967"/>
              <a:gd name="connsiteY5" fmla="*/ 343437 h 1713626"/>
              <a:gd name="connsiteX6" fmla="*/ 366508 w 626967"/>
              <a:gd name="connsiteY6" fmla="*/ 394952 h 1713626"/>
              <a:gd name="connsiteX7" fmla="*/ 323578 w 626967"/>
              <a:gd name="connsiteY7" fmla="*/ 416417 h 1713626"/>
              <a:gd name="connsiteX8" fmla="*/ 242012 w 626967"/>
              <a:gd name="connsiteY8" fmla="*/ 476518 h 1713626"/>
              <a:gd name="connsiteX9" fmla="*/ 147567 w 626967"/>
              <a:gd name="connsiteY9" fmla="*/ 536620 h 1713626"/>
              <a:gd name="connsiteX10" fmla="*/ 87465 w 626967"/>
              <a:gd name="connsiteY10" fmla="*/ 596721 h 1713626"/>
              <a:gd name="connsiteX11" fmla="*/ 48829 w 626967"/>
              <a:gd name="connsiteY11" fmla="*/ 643944 h 1713626"/>
              <a:gd name="connsiteX12" fmla="*/ 35950 w 626967"/>
              <a:gd name="connsiteY12" fmla="*/ 661116 h 1713626"/>
              <a:gd name="connsiteX13" fmla="*/ 156153 w 626967"/>
              <a:gd name="connsiteY13" fmla="*/ 845713 h 1713626"/>
              <a:gd name="connsiteX14" fmla="*/ 237719 w 626967"/>
              <a:gd name="connsiteY14" fmla="*/ 978794 h 1713626"/>
              <a:gd name="connsiteX15" fmla="*/ 302113 w 626967"/>
              <a:gd name="connsiteY15" fmla="*/ 1068947 h 1713626"/>
              <a:gd name="connsiteX16" fmla="*/ 327871 w 626967"/>
              <a:gd name="connsiteY16" fmla="*/ 1098997 h 1713626"/>
              <a:gd name="connsiteX17" fmla="*/ 314992 w 626967"/>
              <a:gd name="connsiteY17" fmla="*/ 1124755 h 1713626"/>
              <a:gd name="connsiteX18" fmla="*/ 5899 w 626967"/>
              <a:gd name="connsiteY18" fmla="*/ 1446727 h 1713626"/>
              <a:gd name="connsiteX19" fmla="*/ 626967 w 626967"/>
              <a:gd name="connsiteY19" fmla="*/ 1713626 h 1713626"/>
              <a:gd name="connsiteX0" fmla="*/ 74587 w 626967"/>
              <a:gd name="connsiteY0" fmla="*/ 0 h 1713626"/>
              <a:gd name="connsiteX1" fmla="*/ 224840 w 626967"/>
              <a:gd name="connsiteY1" fmla="*/ 210355 h 1713626"/>
              <a:gd name="connsiteX2" fmla="*/ 276356 w 626967"/>
              <a:gd name="connsiteY2" fmla="*/ 261871 h 1713626"/>
              <a:gd name="connsiteX3" fmla="*/ 297820 w 626967"/>
              <a:gd name="connsiteY3" fmla="*/ 291921 h 1713626"/>
              <a:gd name="connsiteX4" fmla="*/ 340750 w 626967"/>
              <a:gd name="connsiteY4" fmla="*/ 343437 h 1713626"/>
              <a:gd name="connsiteX5" fmla="*/ 366508 w 626967"/>
              <a:gd name="connsiteY5" fmla="*/ 394952 h 1713626"/>
              <a:gd name="connsiteX6" fmla="*/ 323578 w 626967"/>
              <a:gd name="connsiteY6" fmla="*/ 416417 h 1713626"/>
              <a:gd name="connsiteX7" fmla="*/ 242012 w 626967"/>
              <a:gd name="connsiteY7" fmla="*/ 476518 h 1713626"/>
              <a:gd name="connsiteX8" fmla="*/ 147567 w 626967"/>
              <a:gd name="connsiteY8" fmla="*/ 536620 h 1713626"/>
              <a:gd name="connsiteX9" fmla="*/ 87465 w 626967"/>
              <a:gd name="connsiteY9" fmla="*/ 596721 h 1713626"/>
              <a:gd name="connsiteX10" fmla="*/ 48829 w 626967"/>
              <a:gd name="connsiteY10" fmla="*/ 643944 h 1713626"/>
              <a:gd name="connsiteX11" fmla="*/ 35950 w 626967"/>
              <a:gd name="connsiteY11" fmla="*/ 661116 h 1713626"/>
              <a:gd name="connsiteX12" fmla="*/ 156153 w 626967"/>
              <a:gd name="connsiteY12" fmla="*/ 845713 h 1713626"/>
              <a:gd name="connsiteX13" fmla="*/ 237719 w 626967"/>
              <a:gd name="connsiteY13" fmla="*/ 978794 h 1713626"/>
              <a:gd name="connsiteX14" fmla="*/ 302113 w 626967"/>
              <a:gd name="connsiteY14" fmla="*/ 1068947 h 1713626"/>
              <a:gd name="connsiteX15" fmla="*/ 327871 w 626967"/>
              <a:gd name="connsiteY15" fmla="*/ 1098997 h 1713626"/>
              <a:gd name="connsiteX16" fmla="*/ 314992 w 626967"/>
              <a:gd name="connsiteY16" fmla="*/ 1124755 h 1713626"/>
              <a:gd name="connsiteX17" fmla="*/ 5899 w 626967"/>
              <a:gd name="connsiteY17" fmla="*/ 1446727 h 1713626"/>
              <a:gd name="connsiteX18" fmla="*/ 626967 w 626967"/>
              <a:gd name="connsiteY18" fmla="*/ 1713626 h 1713626"/>
              <a:gd name="connsiteX0" fmla="*/ 74587 w 626967"/>
              <a:gd name="connsiteY0" fmla="*/ 0 h 1713626"/>
              <a:gd name="connsiteX1" fmla="*/ 224840 w 626967"/>
              <a:gd name="connsiteY1" fmla="*/ 210355 h 1713626"/>
              <a:gd name="connsiteX2" fmla="*/ 276356 w 626967"/>
              <a:gd name="connsiteY2" fmla="*/ 261871 h 1713626"/>
              <a:gd name="connsiteX3" fmla="*/ 297820 w 626967"/>
              <a:gd name="connsiteY3" fmla="*/ 291921 h 1713626"/>
              <a:gd name="connsiteX4" fmla="*/ 340750 w 626967"/>
              <a:gd name="connsiteY4" fmla="*/ 343437 h 1713626"/>
              <a:gd name="connsiteX5" fmla="*/ 366508 w 626967"/>
              <a:gd name="connsiteY5" fmla="*/ 394952 h 1713626"/>
              <a:gd name="connsiteX6" fmla="*/ 323578 w 626967"/>
              <a:gd name="connsiteY6" fmla="*/ 416417 h 1713626"/>
              <a:gd name="connsiteX7" fmla="*/ 147567 w 626967"/>
              <a:gd name="connsiteY7" fmla="*/ 536620 h 1713626"/>
              <a:gd name="connsiteX8" fmla="*/ 87465 w 626967"/>
              <a:gd name="connsiteY8" fmla="*/ 596721 h 1713626"/>
              <a:gd name="connsiteX9" fmla="*/ 48829 w 626967"/>
              <a:gd name="connsiteY9" fmla="*/ 643944 h 1713626"/>
              <a:gd name="connsiteX10" fmla="*/ 35950 w 626967"/>
              <a:gd name="connsiteY10" fmla="*/ 661116 h 1713626"/>
              <a:gd name="connsiteX11" fmla="*/ 156153 w 626967"/>
              <a:gd name="connsiteY11" fmla="*/ 845713 h 1713626"/>
              <a:gd name="connsiteX12" fmla="*/ 237719 w 626967"/>
              <a:gd name="connsiteY12" fmla="*/ 978794 h 1713626"/>
              <a:gd name="connsiteX13" fmla="*/ 302113 w 626967"/>
              <a:gd name="connsiteY13" fmla="*/ 1068947 h 1713626"/>
              <a:gd name="connsiteX14" fmla="*/ 327871 w 626967"/>
              <a:gd name="connsiteY14" fmla="*/ 1098997 h 1713626"/>
              <a:gd name="connsiteX15" fmla="*/ 314992 w 626967"/>
              <a:gd name="connsiteY15" fmla="*/ 1124755 h 1713626"/>
              <a:gd name="connsiteX16" fmla="*/ 5899 w 626967"/>
              <a:gd name="connsiteY16" fmla="*/ 1446727 h 1713626"/>
              <a:gd name="connsiteX17" fmla="*/ 626967 w 626967"/>
              <a:gd name="connsiteY17" fmla="*/ 1713626 h 1713626"/>
              <a:gd name="connsiteX0" fmla="*/ 74587 w 626967"/>
              <a:gd name="connsiteY0" fmla="*/ 0 h 1713626"/>
              <a:gd name="connsiteX1" fmla="*/ 224840 w 626967"/>
              <a:gd name="connsiteY1" fmla="*/ 210355 h 1713626"/>
              <a:gd name="connsiteX2" fmla="*/ 276356 w 626967"/>
              <a:gd name="connsiteY2" fmla="*/ 261871 h 1713626"/>
              <a:gd name="connsiteX3" fmla="*/ 297820 w 626967"/>
              <a:gd name="connsiteY3" fmla="*/ 291921 h 1713626"/>
              <a:gd name="connsiteX4" fmla="*/ 340750 w 626967"/>
              <a:gd name="connsiteY4" fmla="*/ 343437 h 1713626"/>
              <a:gd name="connsiteX5" fmla="*/ 366508 w 626967"/>
              <a:gd name="connsiteY5" fmla="*/ 394952 h 1713626"/>
              <a:gd name="connsiteX6" fmla="*/ 323578 w 626967"/>
              <a:gd name="connsiteY6" fmla="*/ 416417 h 1713626"/>
              <a:gd name="connsiteX7" fmla="*/ 87465 w 626967"/>
              <a:gd name="connsiteY7" fmla="*/ 596721 h 1713626"/>
              <a:gd name="connsiteX8" fmla="*/ 48829 w 626967"/>
              <a:gd name="connsiteY8" fmla="*/ 643944 h 1713626"/>
              <a:gd name="connsiteX9" fmla="*/ 35950 w 626967"/>
              <a:gd name="connsiteY9" fmla="*/ 661116 h 1713626"/>
              <a:gd name="connsiteX10" fmla="*/ 156153 w 626967"/>
              <a:gd name="connsiteY10" fmla="*/ 845713 h 1713626"/>
              <a:gd name="connsiteX11" fmla="*/ 237719 w 626967"/>
              <a:gd name="connsiteY11" fmla="*/ 978794 h 1713626"/>
              <a:gd name="connsiteX12" fmla="*/ 302113 w 626967"/>
              <a:gd name="connsiteY12" fmla="*/ 1068947 h 1713626"/>
              <a:gd name="connsiteX13" fmla="*/ 327871 w 626967"/>
              <a:gd name="connsiteY13" fmla="*/ 1098997 h 1713626"/>
              <a:gd name="connsiteX14" fmla="*/ 314992 w 626967"/>
              <a:gd name="connsiteY14" fmla="*/ 1124755 h 1713626"/>
              <a:gd name="connsiteX15" fmla="*/ 5899 w 626967"/>
              <a:gd name="connsiteY15" fmla="*/ 1446727 h 1713626"/>
              <a:gd name="connsiteX16" fmla="*/ 626967 w 626967"/>
              <a:gd name="connsiteY16" fmla="*/ 1713626 h 1713626"/>
              <a:gd name="connsiteX0" fmla="*/ 74587 w 626967"/>
              <a:gd name="connsiteY0" fmla="*/ 0 h 1713626"/>
              <a:gd name="connsiteX1" fmla="*/ 224840 w 626967"/>
              <a:gd name="connsiteY1" fmla="*/ 210355 h 1713626"/>
              <a:gd name="connsiteX2" fmla="*/ 276356 w 626967"/>
              <a:gd name="connsiteY2" fmla="*/ 261871 h 1713626"/>
              <a:gd name="connsiteX3" fmla="*/ 340750 w 626967"/>
              <a:gd name="connsiteY3" fmla="*/ 343437 h 1713626"/>
              <a:gd name="connsiteX4" fmla="*/ 366508 w 626967"/>
              <a:gd name="connsiteY4" fmla="*/ 394952 h 1713626"/>
              <a:gd name="connsiteX5" fmla="*/ 323578 w 626967"/>
              <a:gd name="connsiteY5" fmla="*/ 416417 h 1713626"/>
              <a:gd name="connsiteX6" fmla="*/ 87465 w 626967"/>
              <a:gd name="connsiteY6" fmla="*/ 596721 h 1713626"/>
              <a:gd name="connsiteX7" fmla="*/ 48829 w 626967"/>
              <a:gd name="connsiteY7" fmla="*/ 643944 h 1713626"/>
              <a:gd name="connsiteX8" fmla="*/ 35950 w 626967"/>
              <a:gd name="connsiteY8" fmla="*/ 661116 h 1713626"/>
              <a:gd name="connsiteX9" fmla="*/ 156153 w 626967"/>
              <a:gd name="connsiteY9" fmla="*/ 845713 h 1713626"/>
              <a:gd name="connsiteX10" fmla="*/ 237719 w 626967"/>
              <a:gd name="connsiteY10" fmla="*/ 978794 h 1713626"/>
              <a:gd name="connsiteX11" fmla="*/ 302113 w 626967"/>
              <a:gd name="connsiteY11" fmla="*/ 1068947 h 1713626"/>
              <a:gd name="connsiteX12" fmla="*/ 327871 w 626967"/>
              <a:gd name="connsiteY12" fmla="*/ 1098997 h 1713626"/>
              <a:gd name="connsiteX13" fmla="*/ 314992 w 626967"/>
              <a:gd name="connsiteY13" fmla="*/ 1124755 h 1713626"/>
              <a:gd name="connsiteX14" fmla="*/ 5899 w 626967"/>
              <a:gd name="connsiteY14" fmla="*/ 1446727 h 1713626"/>
              <a:gd name="connsiteX15" fmla="*/ 626967 w 626967"/>
              <a:gd name="connsiteY15" fmla="*/ 1713626 h 1713626"/>
              <a:gd name="connsiteX0" fmla="*/ 74587 w 626967"/>
              <a:gd name="connsiteY0" fmla="*/ 0 h 1713626"/>
              <a:gd name="connsiteX1" fmla="*/ 224840 w 626967"/>
              <a:gd name="connsiteY1" fmla="*/ 210355 h 1713626"/>
              <a:gd name="connsiteX2" fmla="*/ 340750 w 626967"/>
              <a:gd name="connsiteY2" fmla="*/ 343437 h 1713626"/>
              <a:gd name="connsiteX3" fmla="*/ 366508 w 626967"/>
              <a:gd name="connsiteY3" fmla="*/ 394952 h 1713626"/>
              <a:gd name="connsiteX4" fmla="*/ 323578 w 626967"/>
              <a:gd name="connsiteY4" fmla="*/ 416417 h 1713626"/>
              <a:gd name="connsiteX5" fmla="*/ 87465 w 626967"/>
              <a:gd name="connsiteY5" fmla="*/ 596721 h 1713626"/>
              <a:gd name="connsiteX6" fmla="*/ 48829 w 626967"/>
              <a:gd name="connsiteY6" fmla="*/ 643944 h 1713626"/>
              <a:gd name="connsiteX7" fmla="*/ 35950 w 626967"/>
              <a:gd name="connsiteY7" fmla="*/ 661116 h 1713626"/>
              <a:gd name="connsiteX8" fmla="*/ 156153 w 626967"/>
              <a:gd name="connsiteY8" fmla="*/ 845713 h 1713626"/>
              <a:gd name="connsiteX9" fmla="*/ 237719 w 626967"/>
              <a:gd name="connsiteY9" fmla="*/ 978794 h 1713626"/>
              <a:gd name="connsiteX10" fmla="*/ 302113 w 626967"/>
              <a:gd name="connsiteY10" fmla="*/ 1068947 h 1713626"/>
              <a:gd name="connsiteX11" fmla="*/ 327871 w 626967"/>
              <a:gd name="connsiteY11" fmla="*/ 1098997 h 1713626"/>
              <a:gd name="connsiteX12" fmla="*/ 314992 w 626967"/>
              <a:gd name="connsiteY12" fmla="*/ 1124755 h 1713626"/>
              <a:gd name="connsiteX13" fmla="*/ 5899 w 626967"/>
              <a:gd name="connsiteY13" fmla="*/ 1446727 h 1713626"/>
              <a:gd name="connsiteX14" fmla="*/ 626967 w 626967"/>
              <a:gd name="connsiteY14" fmla="*/ 1713626 h 1713626"/>
              <a:gd name="connsiteX0" fmla="*/ 74587 w 626967"/>
              <a:gd name="connsiteY0" fmla="*/ 0 h 1713626"/>
              <a:gd name="connsiteX1" fmla="*/ 224840 w 626967"/>
              <a:gd name="connsiteY1" fmla="*/ 210355 h 1713626"/>
              <a:gd name="connsiteX2" fmla="*/ 340750 w 626967"/>
              <a:gd name="connsiteY2" fmla="*/ 343437 h 1713626"/>
              <a:gd name="connsiteX3" fmla="*/ 366508 w 626967"/>
              <a:gd name="connsiteY3" fmla="*/ 394952 h 1713626"/>
              <a:gd name="connsiteX4" fmla="*/ 323578 w 626967"/>
              <a:gd name="connsiteY4" fmla="*/ 416417 h 1713626"/>
              <a:gd name="connsiteX5" fmla="*/ 87465 w 626967"/>
              <a:gd name="connsiteY5" fmla="*/ 596721 h 1713626"/>
              <a:gd name="connsiteX6" fmla="*/ 48829 w 626967"/>
              <a:gd name="connsiteY6" fmla="*/ 643944 h 1713626"/>
              <a:gd name="connsiteX7" fmla="*/ 35950 w 626967"/>
              <a:gd name="connsiteY7" fmla="*/ 661116 h 1713626"/>
              <a:gd name="connsiteX8" fmla="*/ 156153 w 626967"/>
              <a:gd name="connsiteY8" fmla="*/ 845713 h 1713626"/>
              <a:gd name="connsiteX9" fmla="*/ 237719 w 626967"/>
              <a:gd name="connsiteY9" fmla="*/ 978794 h 1713626"/>
              <a:gd name="connsiteX10" fmla="*/ 302113 w 626967"/>
              <a:gd name="connsiteY10" fmla="*/ 1068947 h 1713626"/>
              <a:gd name="connsiteX11" fmla="*/ 327871 w 626967"/>
              <a:gd name="connsiteY11" fmla="*/ 1098997 h 1713626"/>
              <a:gd name="connsiteX12" fmla="*/ 314992 w 626967"/>
              <a:gd name="connsiteY12" fmla="*/ 1124755 h 1713626"/>
              <a:gd name="connsiteX13" fmla="*/ 5899 w 626967"/>
              <a:gd name="connsiteY13" fmla="*/ 1446727 h 1713626"/>
              <a:gd name="connsiteX14" fmla="*/ 626967 w 626967"/>
              <a:gd name="connsiteY14" fmla="*/ 1713626 h 1713626"/>
              <a:gd name="connsiteX0" fmla="*/ 74587 w 626967"/>
              <a:gd name="connsiteY0" fmla="*/ 0 h 1713626"/>
              <a:gd name="connsiteX1" fmla="*/ 224840 w 626967"/>
              <a:gd name="connsiteY1" fmla="*/ 210355 h 1713626"/>
              <a:gd name="connsiteX2" fmla="*/ 340750 w 626967"/>
              <a:gd name="connsiteY2" fmla="*/ 343437 h 1713626"/>
              <a:gd name="connsiteX3" fmla="*/ 366508 w 626967"/>
              <a:gd name="connsiteY3" fmla="*/ 394952 h 1713626"/>
              <a:gd name="connsiteX4" fmla="*/ 323578 w 626967"/>
              <a:gd name="connsiteY4" fmla="*/ 416417 h 1713626"/>
              <a:gd name="connsiteX5" fmla="*/ 87465 w 626967"/>
              <a:gd name="connsiteY5" fmla="*/ 596721 h 1713626"/>
              <a:gd name="connsiteX6" fmla="*/ 48829 w 626967"/>
              <a:gd name="connsiteY6" fmla="*/ 643944 h 1713626"/>
              <a:gd name="connsiteX7" fmla="*/ 35950 w 626967"/>
              <a:gd name="connsiteY7" fmla="*/ 661116 h 1713626"/>
              <a:gd name="connsiteX8" fmla="*/ 156153 w 626967"/>
              <a:gd name="connsiteY8" fmla="*/ 845713 h 1713626"/>
              <a:gd name="connsiteX9" fmla="*/ 237719 w 626967"/>
              <a:gd name="connsiteY9" fmla="*/ 978794 h 1713626"/>
              <a:gd name="connsiteX10" fmla="*/ 302113 w 626967"/>
              <a:gd name="connsiteY10" fmla="*/ 1068947 h 1713626"/>
              <a:gd name="connsiteX11" fmla="*/ 327871 w 626967"/>
              <a:gd name="connsiteY11" fmla="*/ 1098997 h 1713626"/>
              <a:gd name="connsiteX12" fmla="*/ 314992 w 626967"/>
              <a:gd name="connsiteY12" fmla="*/ 1124755 h 1713626"/>
              <a:gd name="connsiteX13" fmla="*/ 5899 w 626967"/>
              <a:gd name="connsiteY13" fmla="*/ 1446727 h 1713626"/>
              <a:gd name="connsiteX14" fmla="*/ 626967 w 626967"/>
              <a:gd name="connsiteY14" fmla="*/ 1713626 h 1713626"/>
              <a:gd name="connsiteX0" fmla="*/ 80965 w 633345"/>
              <a:gd name="connsiteY0" fmla="*/ 0 h 1713626"/>
              <a:gd name="connsiteX1" fmla="*/ 231218 w 633345"/>
              <a:gd name="connsiteY1" fmla="*/ 210355 h 1713626"/>
              <a:gd name="connsiteX2" fmla="*/ 347128 w 633345"/>
              <a:gd name="connsiteY2" fmla="*/ 343437 h 1713626"/>
              <a:gd name="connsiteX3" fmla="*/ 372886 w 633345"/>
              <a:gd name="connsiteY3" fmla="*/ 394952 h 1713626"/>
              <a:gd name="connsiteX4" fmla="*/ 329956 w 633345"/>
              <a:gd name="connsiteY4" fmla="*/ 416417 h 1713626"/>
              <a:gd name="connsiteX5" fmla="*/ 93843 w 633345"/>
              <a:gd name="connsiteY5" fmla="*/ 596721 h 1713626"/>
              <a:gd name="connsiteX6" fmla="*/ 55207 w 633345"/>
              <a:gd name="connsiteY6" fmla="*/ 643944 h 1713626"/>
              <a:gd name="connsiteX7" fmla="*/ 42328 w 633345"/>
              <a:gd name="connsiteY7" fmla="*/ 661116 h 1713626"/>
              <a:gd name="connsiteX8" fmla="*/ 162531 w 633345"/>
              <a:gd name="connsiteY8" fmla="*/ 845713 h 1713626"/>
              <a:gd name="connsiteX9" fmla="*/ 244097 w 633345"/>
              <a:gd name="connsiteY9" fmla="*/ 978794 h 1713626"/>
              <a:gd name="connsiteX10" fmla="*/ 308491 w 633345"/>
              <a:gd name="connsiteY10" fmla="*/ 1068947 h 1713626"/>
              <a:gd name="connsiteX11" fmla="*/ 334249 w 633345"/>
              <a:gd name="connsiteY11" fmla="*/ 1098997 h 1713626"/>
              <a:gd name="connsiteX12" fmla="*/ 321370 w 633345"/>
              <a:gd name="connsiteY12" fmla="*/ 1124755 h 1713626"/>
              <a:gd name="connsiteX13" fmla="*/ 12277 w 633345"/>
              <a:gd name="connsiteY13" fmla="*/ 1446727 h 1713626"/>
              <a:gd name="connsiteX14" fmla="*/ 633345 w 633345"/>
              <a:gd name="connsiteY14" fmla="*/ 1713626 h 1713626"/>
              <a:gd name="connsiteX0" fmla="*/ 80965 w 633345"/>
              <a:gd name="connsiteY0" fmla="*/ 0 h 1713626"/>
              <a:gd name="connsiteX1" fmla="*/ 231218 w 633345"/>
              <a:gd name="connsiteY1" fmla="*/ 210355 h 1713626"/>
              <a:gd name="connsiteX2" fmla="*/ 347128 w 633345"/>
              <a:gd name="connsiteY2" fmla="*/ 343437 h 1713626"/>
              <a:gd name="connsiteX3" fmla="*/ 372886 w 633345"/>
              <a:gd name="connsiteY3" fmla="*/ 394952 h 1713626"/>
              <a:gd name="connsiteX4" fmla="*/ 329956 w 633345"/>
              <a:gd name="connsiteY4" fmla="*/ 416417 h 1713626"/>
              <a:gd name="connsiteX5" fmla="*/ 93843 w 633345"/>
              <a:gd name="connsiteY5" fmla="*/ 596721 h 1713626"/>
              <a:gd name="connsiteX6" fmla="*/ 55207 w 633345"/>
              <a:gd name="connsiteY6" fmla="*/ 643944 h 1713626"/>
              <a:gd name="connsiteX7" fmla="*/ 42328 w 633345"/>
              <a:gd name="connsiteY7" fmla="*/ 661116 h 1713626"/>
              <a:gd name="connsiteX8" fmla="*/ 162531 w 633345"/>
              <a:gd name="connsiteY8" fmla="*/ 845713 h 1713626"/>
              <a:gd name="connsiteX9" fmla="*/ 244097 w 633345"/>
              <a:gd name="connsiteY9" fmla="*/ 978794 h 1713626"/>
              <a:gd name="connsiteX10" fmla="*/ 308491 w 633345"/>
              <a:gd name="connsiteY10" fmla="*/ 1068947 h 1713626"/>
              <a:gd name="connsiteX11" fmla="*/ 334249 w 633345"/>
              <a:gd name="connsiteY11" fmla="*/ 1098997 h 1713626"/>
              <a:gd name="connsiteX12" fmla="*/ 321370 w 633345"/>
              <a:gd name="connsiteY12" fmla="*/ 1124755 h 1713626"/>
              <a:gd name="connsiteX13" fmla="*/ 12277 w 633345"/>
              <a:gd name="connsiteY13" fmla="*/ 1446727 h 1713626"/>
              <a:gd name="connsiteX14" fmla="*/ 633345 w 633345"/>
              <a:gd name="connsiteY14" fmla="*/ 1713626 h 1713626"/>
              <a:gd name="connsiteX0" fmla="*/ 68947 w 621327"/>
              <a:gd name="connsiteY0" fmla="*/ 0 h 1713626"/>
              <a:gd name="connsiteX1" fmla="*/ 219200 w 621327"/>
              <a:gd name="connsiteY1" fmla="*/ 210355 h 1713626"/>
              <a:gd name="connsiteX2" fmla="*/ 335110 w 621327"/>
              <a:gd name="connsiteY2" fmla="*/ 343437 h 1713626"/>
              <a:gd name="connsiteX3" fmla="*/ 360868 w 621327"/>
              <a:gd name="connsiteY3" fmla="*/ 394952 h 1713626"/>
              <a:gd name="connsiteX4" fmla="*/ 317938 w 621327"/>
              <a:gd name="connsiteY4" fmla="*/ 416417 h 1713626"/>
              <a:gd name="connsiteX5" fmla="*/ 81825 w 621327"/>
              <a:gd name="connsiteY5" fmla="*/ 596721 h 1713626"/>
              <a:gd name="connsiteX6" fmla="*/ 43189 w 621327"/>
              <a:gd name="connsiteY6" fmla="*/ 643944 h 1713626"/>
              <a:gd name="connsiteX7" fmla="*/ 30310 w 621327"/>
              <a:gd name="connsiteY7" fmla="*/ 661116 h 1713626"/>
              <a:gd name="connsiteX8" fmla="*/ 150513 w 621327"/>
              <a:gd name="connsiteY8" fmla="*/ 845713 h 1713626"/>
              <a:gd name="connsiteX9" fmla="*/ 232079 w 621327"/>
              <a:gd name="connsiteY9" fmla="*/ 978794 h 1713626"/>
              <a:gd name="connsiteX10" fmla="*/ 296473 w 621327"/>
              <a:gd name="connsiteY10" fmla="*/ 1068947 h 1713626"/>
              <a:gd name="connsiteX11" fmla="*/ 322231 w 621327"/>
              <a:gd name="connsiteY11" fmla="*/ 1098997 h 1713626"/>
              <a:gd name="connsiteX12" fmla="*/ 309352 w 621327"/>
              <a:gd name="connsiteY12" fmla="*/ 1124755 h 1713626"/>
              <a:gd name="connsiteX13" fmla="*/ 259 w 621327"/>
              <a:gd name="connsiteY13" fmla="*/ 1446727 h 1713626"/>
              <a:gd name="connsiteX14" fmla="*/ 621327 w 621327"/>
              <a:gd name="connsiteY14" fmla="*/ 1713626 h 1713626"/>
              <a:gd name="connsiteX0" fmla="*/ 69533 w 621913"/>
              <a:gd name="connsiteY0" fmla="*/ 0 h 1713626"/>
              <a:gd name="connsiteX1" fmla="*/ 219786 w 621913"/>
              <a:gd name="connsiteY1" fmla="*/ 210355 h 1713626"/>
              <a:gd name="connsiteX2" fmla="*/ 335696 w 621913"/>
              <a:gd name="connsiteY2" fmla="*/ 343437 h 1713626"/>
              <a:gd name="connsiteX3" fmla="*/ 361454 w 621913"/>
              <a:gd name="connsiteY3" fmla="*/ 394952 h 1713626"/>
              <a:gd name="connsiteX4" fmla="*/ 318524 w 621913"/>
              <a:gd name="connsiteY4" fmla="*/ 416417 h 1713626"/>
              <a:gd name="connsiteX5" fmla="*/ 82411 w 621913"/>
              <a:gd name="connsiteY5" fmla="*/ 596721 h 1713626"/>
              <a:gd name="connsiteX6" fmla="*/ 43775 w 621913"/>
              <a:gd name="connsiteY6" fmla="*/ 643944 h 1713626"/>
              <a:gd name="connsiteX7" fmla="*/ 30896 w 621913"/>
              <a:gd name="connsiteY7" fmla="*/ 661116 h 1713626"/>
              <a:gd name="connsiteX8" fmla="*/ 151099 w 621913"/>
              <a:gd name="connsiteY8" fmla="*/ 845713 h 1713626"/>
              <a:gd name="connsiteX9" fmla="*/ 232665 w 621913"/>
              <a:gd name="connsiteY9" fmla="*/ 978794 h 1713626"/>
              <a:gd name="connsiteX10" fmla="*/ 297059 w 621913"/>
              <a:gd name="connsiteY10" fmla="*/ 1068947 h 1713626"/>
              <a:gd name="connsiteX11" fmla="*/ 322817 w 621913"/>
              <a:gd name="connsiteY11" fmla="*/ 1098997 h 1713626"/>
              <a:gd name="connsiteX12" fmla="*/ 309938 w 621913"/>
              <a:gd name="connsiteY12" fmla="*/ 1124755 h 1713626"/>
              <a:gd name="connsiteX13" fmla="*/ 845 w 621913"/>
              <a:gd name="connsiteY13" fmla="*/ 1446727 h 1713626"/>
              <a:gd name="connsiteX14" fmla="*/ 621913 w 621913"/>
              <a:gd name="connsiteY14" fmla="*/ 1713626 h 1713626"/>
              <a:gd name="connsiteX0" fmla="*/ 82576 w 634956"/>
              <a:gd name="connsiteY0" fmla="*/ 0 h 1713626"/>
              <a:gd name="connsiteX1" fmla="*/ 232829 w 634956"/>
              <a:gd name="connsiteY1" fmla="*/ 210355 h 1713626"/>
              <a:gd name="connsiteX2" fmla="*/ 348739 w 634956"/>
              <a:gd name="connsiteY2" fmla="*/ 343437 h 1713626"/>
              <a:gd name="connsiteX3" fmla="*/ 374497 w 634956"/>
              <a:gd name="connsiteY3" fmla="*/ 394952 h 1713626"/>
              <a:gd name="connsiteX4" fmla="*/ 331567 w 634956"/>
              <a:gd name="connsiteY4" fmla="*/ 416417 h 1713626"/>
              <a:gd name="connsiteX5" fmla="*/ 95454 w 634956"/>
              <a:gd name="connsiteY5" fmla="*/ 596721 h 1713626"/>
              <a:gd name="connsiteX6" fmla="*/ 56818 w 634956"/>
              <a:gd name="connsiteY6" fmla="*/ 643944 h 1713626"/>
              <a:gd name="connsiteX7" fmla="*/ 43939 w 634956"/>
              <a:gd name="connsiteY7" fmla="*/ 661116 h 1713626"/>
              <a:gd name="connsiteX8" fmla="*/ 164142 w 634956"/>
              <a:gd name="connsiteY8" fmla="*/ 845713 h 1713626"/>
              <a:gd name="connsiteX9" fmla="*/ 245708 w 634956"/>
              <a:gd name="connsiteY9" fmla="*/ 978794 h 1713626"/>
              <a:gd name="connsiteX10" fmla="*/ 310102 w 634956"/>
              <a:gd name="connsiteY10" fmla="*/ 1068947 h 1713626"/>
              <a:gd name="connsiteX11" fmla="*/ 335860 w 634956"/>
              <a:gd name="connsiteY11" fmla="*/ 1098997 h 1713626"/>
              <a:gd name="connsiteX12" fmla="*/ 322981 w 634956"/>
              <a:gd name="connsiteY12" fmla="*/ 1124755 h 1713626"/>
              <a:gd name="connsiteX13" fmla="*/ 825 w 634956"/>
              <a:gd name="connsiteY13" fmla="*/ 1459790 h 1713626"/>
              <a:gd name="connsiteX14" fmla="*/ 634956 w 634956"/>
              <a:gd name="connsiteY14" fmla="*/ 1713626 h 1713626"/>
              <a:gd name="connsiteX0" fmla="*/ 83629 w 492318"/>
              <a:gd name="connsiteY0" fmla="*/ 0 h 1787649"/>
              <a:gd name="connsiteX1" fmla="*/ 233882 w 492318"/>
              <a:gd name="connsiteY1" fmla="*/ 210355 h 1787649"/>
              <a:gd name="connsiteX2" fmla="*/ 349792 w 492318"/>
              <a:gd name="connsiteY2" fmla="*/ 343437 h 1787649"/>
              <a:gd name="connsiteX3" fmla="*/ 375550 w 492318"/>
              <a:gd name="connsiteY3" fmla="*/ 394952 h 1787649"/>
              <a:gd name="connsiteX4" fmla="*/ 332620 w 492318"/>
              <a:gd name="connsiteY4" fmla="*/ 416417 h 1787649"/>
              <a:gd name="connsiteX5" fmla="*/ 96507 w 492318"/>
              <a:gd name="connsiteY5" fmla="*/ 596721 h 1787649"/>
              <a:gd name="connsiteX6" fmla="*/ 57871 w 492318"/>
              <a:gd name="connsiteY6" fmla="*/ 643944 h 1787649"/>
              <a:gd name="connsiteX7" fmla="*/ 44992 w 492318"/>
              <a:gd name="connsiteY7" fmla="*/ 661116 h 1787649"/>
              <a:gd name="connsiteX8" fmla="*/ 165195 w 492318"/>
              <a:gd name="connsiteY8" fmla="*/ 845713 h 1787649"/>
              <a:gd name="connsiteX9" fmla="*/ 246761 w 492318"/>
              <a:gd name="connsiteY9" fmla="*/ 978794 h 1787649"/>
              <a:gd name="connsiteX10" fmla="*/ 311155 w 492318"/>
              <a:gd name="connsiteY10" fmla="*/ 1068947 h 1787649"/>
              <a:gd name="connsiteX11" fmla="*/ 336913 w 492318"/>
              <a:gd name="connsiteY11" fmla="*/ 1098997 h 1787649"/>
              <a:gd name="connsiteX12" fmla="*/ 324034 w 492318"/>
              <a:gd name="connsiteY12" fmla="*/ 1124755 h 1787649"/>
              <a:gd name="connsiteX13" fmla="*/ 1878 w 492318"/>
              <a:gd name="connsiteY13" fmla="*/ 1459790 h 1787649"/>
              <a:gd name="connsiteX14" fmla="*/ 492318 w 492318"/>
              <a:gd name="connsiteY14" fmla="*/ 1787649 h 1787649"/>
              <a:gd name="connsiteX0" fmla="*/ 81858 w 490547"/>
              <a:gd name="connsiteY0" fmla="*/ 0 h 1787649"/>
              <a:gd name="connsiteX1" fmla="*/ 232111 w 490547"/>
              <a:gd name="connsiteY1" fmla="*/ 210355 h 1787649"/>
              <a:gd name="connsiteX2" fmla="*/ 348021 w 490547"/>
              <a:gd name="connsiteY2" fmla="*/ 343437 h 1787649"/>
              <a:gd name="connsiteX3" fmla="*/ 373779 w 490547"/>
              <a:gd name="connsiteY3" fmla="*/ 394952 h 1787649"/>
              <a:gd name="connsiteX4" fmla="*/ 330849 w 490547"/>
              <a:gd name="connsiteY4" fmla="*/ 416417 h 1787649"/>
              <a:gd name="connsiteX5" fmla="*/ 94736 w 490547"/>
              <a:gd name="connsiteY5" fmla="*/ 596721 h 1787649"/>
              <a:gd name="connsiteX6" fmla="*/ 56100 w 490547"/>
              <a:gd name="connsiteY6" fmla="*/ 643944 h 1787649"/>
              <a:gd name="connsiteX7" fmla="*/ 43221 w 490547"/>
              <a:gd name="connsiteY7" fmla="*/ 661116 h 1787649"/>
              <a:gd name="connsiteX8" fmla="*/ 163424 w 490547"/>
              <a:gd name="connsiteY8" fmla="*/ 845713 h 1787649"/>
              <a:gd name="connsiteX9" fmla="*/ 244990 w 490547"/>
              <a:gd name="connsiteY9" fmla="*/ 978794 h 1787649"/>
              <a:gd name="connsiteX10" fmla="*/ 309384 w 490547"/>
              <a:gd name="connsiteY10" fmla="*/ 1068947 h 1787649"/>
              <a:gd name="connsiteX11" fmla="*/ 335142 w 490547"/>
              <a:gd name="connsiteY11" fmla="*/ 1098997 h 1787649"/>
              <a:gd name="connsiteX12" fmla="*/ 322263 w 490547"/>
              <a:gd name="connsiteY12" fmla="*/ 1124755 h 1787649"/>
              <a:gd name="connsiteX13" fmla="*/ 107 w 490547"/>
              <a:gd name="connsiteY13" fmla="*/ 1459790 h 1787649"/>
              <a:gd name="connsiteX14" fmla="*/ 490547 w 490547"/>
              <a:gd name="connsiteY14" fmla="*/ 1787649 h 1787649"/>
              <a:gd name="connsiteX0" fmla="*/ 81900 w 490589"/>
              <a:gd name="connsiteY0" fmla="*/ 0 h 1787649"/>
              <a:gd name="connsiteX1" fmla="*/ 232153 w 490589"/>
              <a:gd name="connsiteY1" fmla="*/ 210355 h 1787649"/>
              <a:gd name="connsiteX2" fmla="*/ 348063 w 490589"/>
              <a:gd name="connsiteY2" fmla="*/ 343437 h 1787649"/>
              <a:gd name="connsiteX3" fmla="*/ 373821 w 490589"/>
              <a:gd name="connsiteY3" fmla="*/ 394952 h 1787649"/>
              <a:gd name="connsiteX4" fmla="*/ 330891 w 490589"/>
              <a:gd name="connsiteY4" fmla="*/ 416417 h 1787649"/>
              <a:gd name="connsiteX5" fmla="*/ 94778 w 490589"/>
              <a:gd name="connsiteY5" fmla="*/ 596721 h 1787649"/>
              <a:gd name="connsiteX6" fmla="*/ 56142 w 490589"/>
              <a:gd name="connsiteY6" fmla="*/ 643944 h 1787649"/>
              <a:gd name="connsiteX7" fmla="*/ 43263 w 490589"/>
              <a:gd name="connsiteY7" fmla="*/ 661116 h 1787649"/>
              <a:gd name="connsiteX8" fmla="*/ 163466 w 490589"/>
              <a:gd name="connsiteY8" fmla="*/ 845713 h 1787649"/>
              <a:gd name="connsiteX9" fmla="*/ 245032 w 490589"/>
              <a:gd name="connsiteY9" fmla="*/ 978794 h 1787649"/>
              <a:gd name="connsiteX10" fmla="*/ 309426 w 490589"/>
              <a:gd name="connsiteY10" fmla="*/ 1068947 h 1787649"/>
              <a:gd name="connsiteX11" fmla="*/ 335184 w 490589"/>
              <a:gd name="connsiteY11" fmla="*/ 1098997 h 1787649"/>
              <a:gd name="connsiteX12" fmla="*/ 322305 w 490589"/>
              <a:gd name="connsiteY12" fmla="*/ 1124755 h 1787649"/>
              <a:gd name="connsiteX13" fmla="*/ 149 w 490589"/>
              <a:gd name="connsiteY13" fmla="*/ 1459790 h 1787649"/>
              <a:gd name="connsiteX14" fmla="*/ 490589 w 490589"/>
              <a:gd name="connsiteY14" fmla="*/ 1787649 h 1787649"/>
              <a:gd name="connsiteX0" fmla="*/ 81900 w 490589"/>
              <a:gd name="connsiteY0" fmla="*/ 0 h 1787649"/>
              <a:gd name="connsiteX1" fmla="*/ 232153 w 490589"/>
              <a:gd name="connsiteY1" fmla="*/ 210355 h 1787649"/>
              <a:gd name="connsiteX2" fmla="*/ 348063 w 490589"/>
              <a:gd name="connsiteY2" fmla="*/ 343437 h 1787649"/>
              <a:gd name="connsiteX3" fmla="*/ 373821 w 490589"/>
              <a:gd name="connsiteY3" fmla="*/ 394952 h 1787649"/>
              <a:gd name="connsiteX4" fmla="*/ 330891 w 490589"/>
              <a:gd name="connsiteY4" fmla="*/ 416417 h 1787649"/>
              <a:gd name="connsiteX5" fmla="*/ 56142 w 490589"/>
              <a:gd name="connsiteY5" fmla="*/ 643944 h 1787649"/>
              <a:gd name="connsiteX6" fmla="*/ 43263 w 490589"/>
              <a:gd name="connsiteY6" fmla="*/ 661116 h 1787649"/>
              <a:gd name="connsiteX7" fmla="*/ 163466 w 490589"/>
              <a:gd name="connsiteY7" fmla="*/ 845713 h 1787649"/>
              <a:gd name="connsiteX8" fmla="*/ 245032 w 490589"/>
              <a:gd name="connsiteY8" fmla="*/ 978794 h 1787649"/>
              <a:gd name="connsiteX9" fmla="*/ 309426 w 490589"/>
              <a:gd name="connsiteY9" fmla="*/ 1068947 h 1787649"/>
              <a:gd name="connsiteX10" fmla="*/ 335184 w 490589"/>
              <a:gd name="connsiteY10" fmla="*/ 1098997 h 1787649"/>
              <a:gd name="connsiteX11" fmla="*/ 322305 w 490589"/>
              <a:gd name="connsiteY11" fmla="*/ 1124755 h 1787649"/>
              <a:gd name="connsiteX12" fmla="*/ 149 w 490589"/>
              <a:gd name="connsiteY12" fmla="*/ 1459790 h 1787649"/>
              <a:gd name="connsiteX13" fmla="*/ 490589 w 490589"/>
              <a:gd name="connsiteY13" fmla="*/ 1787649 h 1787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90589" h="1787649">
                <a:moveTo>
                  <a:pt x="81900" y="0"/>
                </a:moveTo>
                <a:cubicBezTo>
                  <a:pt x="113203" y="43824"/>
                  <a:pt x="187792" y="153115"/>
                  <a:pt x="232153" y="210355"/>
                </a:cubicBezTo>
                <a:cubicBezTo>
                  <a:pt x="276514" y="267595"/>
                  <a:pt x="324452" y="312671"/>
                  <a:pt x="348063" y="343437"/>
                </a:cubicBezTo>
                <a:lnTo>
                  <a:pt x="373821" y="394952"/>
                </a:lnTo>
                <a:cubicBezTo>
                  <a:pt x="359511" y="402107"/>
                  <a:pt x="383837" y="374918"/>
                  <a:pt x="330891" y="416417"/>
                </a:cubicBezTo>
                <a:cubicBezTo>
                  <a:pt x="277945" y="457916"/>
                  <a:pt x="104080" y="603161"/>
                  <a:pt x="56142" y="643944"/>
                </a:cubicBezTo>
                <a:cubicBezTo>
                  <a:pt x="8204" y="684727"/>
                  <a:pt x="43263" y="661116"/>
                  <a:pt x="43263" y="661116"/>
                </a:cubicBezTo>
                <a:cubicBezTo>
                  <a:pt x="141228" y="808063"/>
                  <a:pt x="102086" y="745970"/>
                  <a:pt x="163466" y="845713"/>
                </a:cubicBezTo>
                <a:lnTo>
                  <a:pt x="245032" y="978794"/>
                </a:lnTo>
                <a:cubicBezTo>
                  <a:pt x="263635" y="1006698"/>
                  <a:pt x="294401" y="1048913"/>
                  <a:pt x="309426" y="1068947"/>
                </a:cubicBezTo>
                <a:cubicBezTo>
                  <a:pt x="324451" y="1088981"/>
                  <a:pt x="333038" y="1089696"/>
                  <a:pt x="335184" y="1098997"/>
                </a:cubicBezTo>
                <a:cubicBezTo>
                  <a:pt x="337330" y="1108298"/>
                  <a:pt x="378144" y="1064623"/>
                  <a:pt x="322305" y="1124755"/>
                </a:cubicBezTo>
                <a:cubicBezTo>
                  <a:pt x="266466" y="1184887"/>
                  <a:pt x="-7305" y="1432332"/>
                  <a:pt x="149" y="1459790"/>
                </a:cubicBezTo>
                <a:cubicBezTo>
                  <a:pt x="7872" y="1488239"/>
                  <a:pt x="361200" y="1732045"/>
                  <a:pt x="490589" y="1787649"/>
                </a:cubicBezTo>
              </a:path>
            </a:pathLst>
          </a:custGeom>
          <a:ln>
            <a:headEnd/>
            <a:tailE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4673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14" grpId="0"/>
      <p:bldP spid="15" grpId="0"/>
      <p:bldP spid="16" grpId="0"/>
      <p:bldP spid="17" grpId="0"/>
      <p:bldP spid="18" grpId="0"/>
      <p:bldP spid="2" grpId="0"/>
      <p:bldP spid="22" grpId="0"/>
      <p:bldP spid="24" grpId="0"/>
      <p:bldP spid="25" grpId="0"/>
      <p:bldP spid="27" grpId="0"/>
      <p:bldP spid="51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Sandcastle with sea in background">
            <a:extLst>
              <a:ext uri="{FF2B5EF4-FFF2-40B4-BE49-F238E27FC236}">
                <a16:creationId xmlns:a16="http://schemas.microsoft.com/office/drawing/2014/main" id="{F49A2F7E-D27D-4273-A7EF-0C09C771FD3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50" b="12566"/>
          <a:stretch/>
        </p:blipFill>
        <p:spPr>
          <a:xfrm>
            <a:off x="-56856" y="0"/>
            <a:ext cx="12248856" cy="685800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D2C206-71CA-4FF6-9923-F953AC0EE37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C7CE9F-211A-440F-85A8-380721B1418F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DB124F8D-6A21-41BB-B641-CA493D4F9456}" type="datetime4">
              <a:rPr lang="en-GB" smtClean="0"/>
              <a:t>26 August 2022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9C8AFE-F1FF-4831-B084-5E47C8298431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3632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C0B73A-5FDA-4407-97E4-D09BE88F671D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6B478695-138A-4261-BCAA-2D036361088F}" type="datetime4">
              <a:rPr lang="en-GB" smtClean="0"/>
              <a:t>26 August 2022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77AC9C-076D-4148-945C-01E59E49C9EF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23</a:t>
            </a:fld>
            <a:endParaRPr lang="en-GB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2C79AE7-904D-4C62-A8D9-480F25FAFA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125" y="404014"/>
            <a:ext cx="7713711" cy="269761"/>
          </a:xfrm>
        </p:spPr>
        <p:txBody>
          <a:bodyPr>
            <a:normAutofit fontScale="90000"/>
          </a:bodyPr>
          <a:lstStyle/>
          <a:p>
            <a:r>
              <a:rPr lang="en-GB"/>
              <a:t>Roadmap – Art of the Possible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04B24E8-65D9-4A30-B1A8-A54F5BBB00B5}"/>
              </a:ext>
            </a:extLst>
          </p:cNvPr>
          <p:cNvSpPr txBox="1"/>
          <p:nvPr/>
        </p:nvSpPr>
        <p:spPr>
          <a:xfrm>
            <a:off x="924674" y="3739787"/>
            <a:ext cx="914400" cy="1369413"/>
          </a:xfrm>
          <a:prstGeom prst="rect">
            <a:avLst/>
          </a:prstGeom>
          <a:noFill/>
        </p:spPr>
        <p:txBody>
          <a:bodyPr wrap="none" lIns="180000" tIns="180000" rIns="180000" bIns="180000" rtlCol="0">
            <a:normAutofit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/>
              <a:t>Plan/Specs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2CBC4D6-AC1A-4B59-A804-8B573DA8CF82}"/>
              </a:ext>
            </a:extLst>
          </p:cNvPr>
          <p:cNvSpPr txBox="1"/>
          <p:nvPr/>
        </p:nvSpPr>
        <p:spPr>
          <a:xfrm>
            <a:off x="3121625" y="2068872"/>
            <a:ext cx="914400" cy="914400"/>
          </a:xfrm>
          <a:prstGeom prst="rect">
            <a:avLst/>
          </a:prstGeom>
          <a:noFill/>
        </p:spPr>
        <p:txBody>
          <a:bodyPr wrap="none" lIns="180000" tIns="180000" rIns="180000" bIns="180000" rtlCol="0">
            <a:normAutofit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/>
              <a:t>Mocks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1657F72-7259-4D56-A680-9AB6F64E8D1C}"/>
              </a:ext>
            </a:extLst>
          </p:cNvPr>
          <p:cNvSpPr txBox="1"/>
          <p:nvPr/>
        </p:nvSpPr>
        <p:spPr>
          <a:xfrm>
            <a:off x="5101119" y="3739787"/>
            <a:ext cx="914400" cy="914400"/>
          </a:xfrm>
          <a:prstGeom prst="rect">
            <a:avLst/>
          </a:prstGeom>
          <a:noFill/>
        </p:spPr>
        <p:txBody>
          <a:bodyPr wrap="none" lIns="180000" tIns="180000" rIns="180000" bIns="180000" rtlCol="0">
            <a:normAutofit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 err="1"/>
              <a:t>ADaMs</a:t>
            </a:r>
            <a:endParaRPr lang="en-GB" sz="16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CA5BD15-396E-41D5-9089-7BC919D778DE}"/>
              </a:ext>
            </a:extLst>
          </p:cNvPr>
          <p:cNvSpPr txBox="1"/>
          <p:nvPr/>
        </p:nvSpPr>
        <p:spPr>
          <a:xfrm>
            <a:off x="7233000" y="2106609"/>
            <a:ext cx="914400" cy="914400"/>
          </a:xfrm>
          <a:prstGeom prst="rect">
            <a:avLst/>
          </a:prstGeom>
          <a:noFill/>
        </p:spPr>
        <p:txBody>
          <a:bodyPr wrap="none" lIns="180000" tIns="180000" rIns="180000" bIns="180000" rtlCol="0">
            <a:normAutofit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/>
              <a:t>ARDs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E061785-3D6C-471C-8DDD-79483452612E}"/>
              </a:ext>
            </a:extLst>
          </p:cNvPr>
          <p:cNvSpPr txBox="1"/>
          <p:nvPr/>
        </p:nvSpPr>
        <p:spPr>
          <a:xfrm>
            <a:off x="9683393" y="3689114"/>
            <a:ext cx="914400" cy="914400"/>
          </a:xfrm>
          <a:prstGeom prst="rect">
            <a:avLst/>
          </a:prstGeom>
          <a:noFill/>
        </p:spPr>
        <p:txBody>
          <a:bodyPr wrap="none" lIns="180000" tIns="180000" rIns="180000" bIns="180000" rtlCol="0">
            <a:normAutofit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/>
              <a:t>Outputs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737EC93-0422-40AD-B7D5-5180F84CACE0}"/>
              </a:ext>
            </a:extLst>
          </p:cNvPr>
          <p:cNvCxnSpPr>
            <a:cxnSpLocks/>
          </p:cNvCxnSpPr>
          <p:nvPr/>
        </p:nvCxnSpPr>
        <p:spPr>
          <a:xfrm flipV="1">
            <a:off x="719191" y="3223000"/>
            <a:ext cx="10340939" cy="15924"/>
          </a:xfrm>
          <a:prstGeom prst="line">
            <a:avLst/>
          </a:prstGeom>
          <a:ln w="19050" cap="rnd"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E6BD849-DA19-42DE-A2AA-B9868C8A9BE9}"/>
              </a:ext>
            </a:extLst>
          </p:cNvPr>
          <p:cNvCxnSpPr>
            <a:endCxn id="14" idx="0"/>
          </p:cNvCxnSpPr>
          <p:nvPr/>
        </p:nvCxnSpPr>
        <p:spPr>
          <a:xfrm>
            <a:off x="1381874" y="3238924"/>
            <a:ext cx="0" cy="500863"/>
          </a:xfrm>
          <a:prstGeom prst="line">
            <a:avLst/>
          </a:prstGeom>
          <a:ln w="1905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862BA9D-270A-4E8F-9236-898E70F487E1}"/>
              </a:ext>
            </a:extLst>
          </p:cNvPr>
          <p:cNvCxnSpPr/>
          <p:nvPr/>
        </p:nvCxnSpPr>
        <p:spPr>
          <a:xfrm>
            <a:off x="3582250" y="2722137"/>
            <a:ext cx="0" cy="500863"/>
          </a:xfrm>
          <a:prstGeom prst="line">
            <a:avLst/>
          </a:prstGeom>
          <a:ln w="1905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6AA6337-DADD-4FFB-8D15-48BF94CC7B24}"/>
              </a:ext>
            </a:extLst>
          </p:cNvPr>
          <p:cNvCxnSpPr/>
          <p:nvPr/>
        </p:nvCxnSpPr>
        <p:spPr>
          <a:xfrm>
            <a:off x="5558319" y="3238923"/>
            <a:ext cx="0" cy="500863"/>
          </a:xfrm>
          <a:prstGeom prst="line">
            <a:avLst/>
          </a:prstGeom>
          <a:ln w="1905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0BA5324-C6BE-4E2B-B997-7CB08A46E146}"/>
              </a:ext>
            </a:extLst>
          </p:cNvPr>
          <p:cNvCxnSpPr>
            <a:cxnSpLocks/>
          </p:cNvCxnSpPr>
          <p:nvPr/>
        </p:nvCxnSpPr>
        <p:spPr>
          <a:xfrm>
            <a:off x="7714173" y="2722137"/>
            <a:ext cx="0" cy="500863"/>
          </a:xfrm>
          <a:prstGeom prst="line">
            <a:avLst/>
          </a:prstGeom>
          <a:ln w="1905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582FB12-CEFC-4B69-879D-29F6C9DD4286}"/>
              </a:ext>
            </a:extLst>
          </p:cNvPr>
          <p:cNvCxnSpPr/>
          <p:nvPr/>
        </p:nvCxnSpPr>
        <p:spPr>
          <a:xfrm>
            <a:off x="10185114" y="3238923"/>
            <a:ext cx="0" cy="500863"/>
          </a:xfrm>
          <a:prstGeom prst="line">
            <a:avLst/>
          </a:prstGeom>
          <a:ln w="1905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oup 35">
            <a:extLst>
              <a:ext uri="{FF2B5EF4-FFF2-40B4-BE49-F238E27FC236}">
                <a16:creationId xmlns:a16="http://schemas.microsoft.com/office/drawing/2014/main" id="{4FA8699F-BCFC-40A2-B09D-4658CB8E15A5}"/>
              </a:ext>
            </a:extLst>
          </p:cNvPr>
          <p:cNvGrpSpPr/>
          <p:nvPr/>
        </p:nvGrpSpPr>
        <p:grpSpPr>
          <a:xfrm>
            <a:off x="11060130" y="2657748"/>
            <a:ext cx="929811" cy="924674"/>
            <a:chOff x="7950487" y="3775625"/>
            <a:chExt cx="929811" cy="924674"/>
          </a:xfrm>
        </p:grpSpPr>
        <p:pic>
          <p:nvPicPr>
            <p:cNvPr id="33" name="Graphic 32" descr="Castle scene with solid fill">
              <a:extLst>
                <a:ext uri="{FF2B5EF4-FFF2-40B4-BE49-F238E27FC236}">
                  <a16:creationId xmlns:a16="http://schemas.microsoft.com/office/drawing/2014/main" id="{543C2EBC-60DD-44B4-A738-A9820A7676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965898" y="3785899"/>
              <a:ext cx="914400" cy="914400"/>
            </a:xfrm>
            <a:prstGeom prst="rect">
              <a:avLst/>
            </a:prstGeom>
          </p:spPr>
        </p:pic>
        <p:pic>
          <p:nvPicPr>
            <p:cNvPr id="35" name="Graphic 34" descr="Castle scene outline">
              <a:extLst>
                <a:ext uri="{FF2B5EF4-FFF2-40B4-BE49-F238E27FC236}">
                  <a16:creationId xmlns:a16="http://schemas.microsoft.com/office/drawing/2014/main" id="{C31D803B-3ACB-4718-A2F1-FD2DEFA2C46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950487" y="3775625"/>
              <a:ext cx="914400" cy="914400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65FEA7A-F265-4202-ACC7-642E318B825D}"/>
              </a:ext>
            </a:extLst>
          </p:cNvPr>
          <p:cNvGrpSpPr/>
          <p:nvPr/>
        </p:nvGrpSpPr>
        <p:grpSpPr>
          <a:xfrm>
            <a:off x="3594223" y="2673079"/>
            <a:ext cx="585641" cy="581175"/>
            <a:chOff x="7313489" y="4059253"/>
            <a:chExt cx="914400" cy="930324"/>
          </a:xfrm>
        </p:grpSpPr>
        <p:pic>
          <p:nvPicPr>
            <p:cNvPr id="38" name="Graphic 37" descr="Tent with solid fill">
              <a:extLst>
                <a:ext uri="{FF2B5EF4-FFF2-40B4-BE49-F238E27FC236}">
                  <a16:creationId xmlns:a16="http://schemas.microsoft.com/office/drawing/2014/main" id="{DA81EAC6-41DF-4FC4-A98D-F3BB253E088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313489" y="4075177"/>
              <a:ext cx="914400" cy="914400"/>
            </a:xfrm>
            <a:prstGeom prst="rect">
              <a:avLst/>
            </a:prstGeom>
          </p:spPr>
        </p:pic>
        <p:pic>
          <p:nvPicPr>
            <p:cNvPr id="39" name="Graphic 38" descr="Tent outline">
              <a:extLst>
                <a:ext uri="{FF2B5EF4-FFF2-40B4-BE49-F238E27FC236}">
                  <a16:creationId xmlns:a16="http://schemas.microsoft.com/office/drawing/2014/main" id="{73A578DD-348D-449A-8156-2EFE1AB7535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313489" y="4059253"/>
              <a:ext cx="914400" cy="914400"/>
            </a:xfrm>
            <a:prstGeom prst="rect">
              <a:avLst/>
            </a:prstGeom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AD3022C8-2425-420F-AA9E-10BF33395E2E}"/>
              </a:ext>
            </a:extLst>
          </p:cNvPr>
          <p:cNvGrpSpPr/>
          <p:nvPr/>
        </p:nvGrpSpPr>
        <p:grpSpPr>
          <a:xfrm>
            <a:off x="5618217" y="3180103"/>
            <a:ext cx="585641" cy="581175"/>
            <a:chOff x="7313489" y="4059253"/>
            <a:chExt cx="914400" cy="930324"/>
          </a:xfrm>
        </p:grpSpPr>
        <p:pic>
          <p:nvPicPr>
            <p:cNvPr id="41" name="Graphic 40" descr="Tent with solid fill">
              <a:extLst>
                <a:ext uri="{FF2B5EF4-FFF2-40B4-BE49-F238E27FC236}">
                  <a16:creationId xmlns:a16="http://schemas.microsoft.com/office/drawing/2014/main" id="{06E6FDAB-F2D3-44C5-80A9-21CF0DA105C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313489" y="4075177"/>
              <a:ext cx="914400" cy="914400"/>
            </a:xfrm>
            <a:prstGeom prst="rect">
              <a:avLst/>
            </a:prstGeom>
          </p:spPr>
        </p:pic>
        <p:pic>
          <p:nvPicPr>
            <p:cNvPr id="42" name="Graphic 41" descr="Tent outline">
              <a:extLst>
                <a:ext uri="{FF2B5EF4-FFF2-40B4-BE49-F238E27FC236}">
                  <a16:creationId xmlns:a16="http://schemas.microsoft.com/office/drawing/2014/main" id="{A721BE30-C99B-44FB-9FFB-BF94BFE9CC3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313489" y="4059253"/>
              <a:ext cx="914400" cy="914400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2F30F4F3-A1E7-43A5-8B4A-70A0B5FAF2EB}"/>
              </a:ext>
            </a:extLst>
          </p:cNvPr>
          <p:cNvGrpSpPr/>
          <p:nvPr/>
        </p:nvGrpSpPr>
        <p:grpSpPr>
          <a:xfrm>
            <a:off x="7815162" y="2710660"/>
            <a:ext cx="585641" cy="581175"/>
            <a:chOff x="7313489" y="4059253"/>
            <a:chExt cx="914400" cy="930324"/>
          </a:xfrm>
        </p:grpSpPr>
        <p:pic>
          <p:nvPicPr>
            <p:cNvPr id="44" name="Graphic 43" descr="Tent with solid fill">
              <a:extLst>
                <a:ext uri="{FF2B5EF4-FFF2-40B4-BE49-F238E27FC236}">
                  <a16:creationId xmlns:a16="http://schemas.microsoft.com/office/drawing/2014/main" id="{79AD36A0-6B25-41C6-AD17-B56B92C6D44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313489" y="4075177"/>
              <a:ext cx="914400" cy="914400"/>
            </a:xfrm>
            <a:prstGeom prst="rect">
              <a:avLst/>
            </a:prstGeom>
          </p:spPr>
        </p:pic>
        <p:pic>
          <p:nvPicPr>
            <p:cNvPr id="45" name="Graphic 44" descr="Tent outline">
              <a:extLst>
                <a:ext uri="{FF2B5EF4-FFF2-40B4-BE49-F238E27FC236}">
                  <a16:creationId xmlns:a16="http://schemas.microsoft.com/office/drawing/2014/main" id="{C20383FF-4C4B-4918-8703-5D393AB05EE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313489" y="4059253"/>
              <a:ext cx="914400" cy="914400"/>
            </a:xfrm>
            <a:prstGeom prst="rect">
              <a:avLst/>
            </a:prstGeom>
          </p:spPr>
        </p:pic>
      </p:grpSp>
      <p:pic>
        <p:nvPicPr>
          <p:cNvPr id="3" name="Graphic 2" descr="Rocket with solid fill">
            <a:extLst>
              <a:ext uri="{FF2B5EF4-FFF2-40B4-BE49-F238E27FC236}">
                <a16:creationId xmlns:a16="http://schemas.microsoft.com/office/drawing/2014/main" id="{80FA81C5-910E-4DC3-8C73-23DCA36D83D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18846283">
            <a:off x="11332990" y="2533659"/>
            <a:ext cx="1125591" cy="1125591"/>
          </a:xfrm>
          <a:prstGeom prst="rect">
            <a:avLst/>
          </a:prstGeom>
        </p:spPr>
      </p:pic>
      <p:pic>
        <p:nvPicPr>
          <p:cNvPr id="30" name="Graphic 29" descr="Hike outline">
            <a:extLst>
              <a:ext uri="{FF2B5EF4-FFF2-40B4-BE49-F238E27FC236}">
                <a16:creationId xmlns:a16="http://schemas.microsoft.com/office/drawing/2014/main" id="{E1A9833E-3444-4FCF-8031-9DD09083A93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015609" y="270625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548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6" presetClass="pat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0.04329 C -1.04167E-6 -0.14514 -0.10026 -0.29884 -0.22292 -0.29884 C -0.36758 -0.29884 -0.41992 -0.12801 -0.44206 -0.025 L -0.46432 0.1118 C -0.48659 0.21435 -0.54219 0.38588 -0.70573 0.38588 C -0.8095 0.38588 -0.92838 0.23148 -0.92838 0.04329 C -0.92838 -0.14514 -0.8095 -0.29884 -0.70573 -0.29884 C -0.54219 -0.29884 -0.48659 -0.12801 -0.46432 -0.025 L -0.44206 0.1118 C -0.41992 0.21435 -0.36758 0.38588 -0.22292 0.38588 C -0.10026 0.38588 -1.04167E-6 0.23148 -1.04167E-6 0.04329 Z " pathEditMode="relative" rAng="0" ptsTypes="AAAAAAAAAAA">
                                      <p:cBhvr>
                                        <p:cTn id="12" dur="6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6419" y="23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10800000">
                                      <p:cBhvr>
                                        <p:cTn id="14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8" presetClass="emph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Rot by="21600000">
                                      <p:cBhvr>
                                        <p:cTn id="16" dur="3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8" presetClass="emph" presetSubtype="0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animRot by="-10800000">
                                      <p:cBhvr>
                                        <p:cTn id="18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6000" fill="hold"/>
                                        <p:tgtEl>
                                          <p:spTgt spid="3"/>
                                        </p:tgtEl>
                                      </p:cBhvr>
                                      <p:by x="400000" y="4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6500"/>
                            </p:stCondLst>
                            <p:childTnLst>
                              <p:par>
                                <p:cTn id="22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1.11111E-6 L -0.0444 -0.96597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27" y="-4828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 Placeholder 12">
            <a:extLst>
              <a:ext uri="{FF2B5EF4-FFF2-40B4-BE49-F238E27FC236}">
                <a16:creationId xmlns:a16="http://schemas.microsoft.com/office/drawing/2014/main" id="{F3029181-7A67-4B40-8223-78B65D60EC96}"/>
              </a:ext>
            </a:extLst>
          </p:cNvPr>
          <p:cNvSpPr txBox="1">
            <a:spLocks/>
          </p:cNvSpPr>
          <p:nvPr/>
        </p:nvSpPr>
        <p:spPr>
          <a:xfrm>
            <a:off x="365124" y="848310"/>
            <a:ext cx="11460164" cy="5404598"/>
          </a:xfrm>
          <a:custGeom>
            <a:avLst/>
            <a:gdLst>
              <a:gd name="connsiteX0" fmla="*/ 185682 w 11460164"/>
              <a:gd name="connsiteY0" fmla="*/ 0 h 4484800"/>
              <a:gd name="connsiteX1" fmla="*/ 11274482 w 11460164"/>
              <a:gd name="connsiteY1" fmla="*/ 0 h 4484800"/>
              <a:gd name="connsiteX2" fmla="*/ 11460164 w 11460164"/>
              <a:gd name="connsiteY2" fmla="*/ 185682 h 4484800"/>
              <a:gd name="connsiteX3" fmla="*/ 11460164 w 11460164"/>
              <a:gd name="connsiteY3" fmla="*/ 456183 h 4484800"/>
              <a:gd name="connsiteX4" fmla="*/ 11460164 w 11460164"/>
              <a:gd name="connsiteY4" fmla="*/ 715601 h 4484800"/>
              <a:gd name="connsiteX5" fmla="*/ 11460164 w 11460164"/>
              <a:gd name="connsiteY5" fmla="*/ 4299118 h 4484800"/>
              <a:gd name="connsiteX6" fmla="*/ 11274482 w 11460164"/>
              <a:gd name="connsiteY6" fmla="*/ 4484800 h 4484800"/>
              <a:gd name="connsiteX7" fmla="*/ 185682 w 11460164"/>
              <a:gd name="connsiteY7" fmla="*/ 4484800 h 4484800"/>
              <a:gd name="connsiteX8" fmla="*/ 0 w 11460164"/>
              <a:gd name="connsiteY8" fmla="*/ 4299118 h 4484800"/>
              <a:gd name="connsiteX9" fmla="*/ 0 w 11460164"/>
              <a:gd name="connsiteY9" fmla="*/ 715601 h 4484800"/>
              <a:gd name="connsiteX10" fmla="*/ 0 w 11460164"/>
              <a:gd name="connsiteY10" fmla="*/ 456183 h 4484800"/>
              <a:gd name="connsiteX11" fmla="*/ 0 w 11460164"/>
              <a:gd name="connsiteY11" fmla="*/ 185682 h 4484800"/>
              <a:gd name="connsiteX12" fmla="*/ 185682 w 11460164"/>
              <a:gd name="connsiteY12" fmla="*/ 0 h 448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460164" h="4484800">
                <a:moveTo>
                  <a:pt x="185682" y="0"/>
                </a:moveTo>
                <a:lnTo>
                  <a:pt x="11274482" y="0"/>
                </a:lnTo>
                <a:cubicBezTo>
                  <a:pt x="11377031" y="0"/>
                  <a:pt x="11460164" y="83133"/>
                  <a:pt x="11460164" y="185682"/>
                </a:cubicBezTo>
                <a:lnTo>
                  <a:pt x="11460164" y="456183"/>
                </a:lnTo>
                <a:lnTo>
                  <a:pt x="11460164" y="715601"/>
                </a:lnTo>
                <a:lnTo>
                  <a:pt x="11460164" y="4299118"/>
                </a:lnTo>
                <a:cubicBezTo>
                  <a:pt x="11460164" y="4401667"/>
                  <a:pt x="11377031" y="4484800"/>
                  <a:pt x="11274482" y="4484800"/>
                </a:cubicBezTo>
                <a:lnTo>
                  <a:pt x="185682" y="4484800"/>
                </a:lnTo>
                <a:cubicBezTo>
                  <a:pt x="83133" y="4484800"/>
                  <a:pt x="0" y="4401667"/>
                  <a:pt x="0" y="4299118"/>
                </a:cubicBezTo>
                <a:lnTo>
                  <a:pt x="0" y="715601"/>
                </a:lnTo>
                <a:lnTo>
                  <a:pt x="0" y="456183"/>
                </a:lnTo>
                <a:lnTo>
                  <a:pt x="0" y="185682"/>
                </a:lnTo>
                <a:cubicBezTo>
                  <a:pt x="0" y="83133"/>
                  <a:pt x="83133" y="0"/>
                  <a:pt x="185682" y="0"/>
                </a:cubicBezTo>
                <a:close/>
              </a:path>
            </a:pathLst>
          </a:cu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>
            <a:lvl1pPr marL="359991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7533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973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41415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9955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59946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99940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59931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19922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GB"/>
          </a:p>
          <a:p>
            <a:pPr lvl="1"/>
            <a:endParaRPr lang="en-GB"/>
          </a:p>
          <a:p>
            <a:pPr lvl="2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0723B35-CFBE-488F-960E-DACA850220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solidFill>
                  <a:schemeClr val="bg1"/>
                </a:solidFill>
              </a:rPr>
              <a:t>The Possibilities of Analysis Result Data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7A29CB-58A0-4DAD-9EF5-55225101734D}"/>
              </a:ext>
            </a:extLst>
          </p:cNvPr>
          <p:cNvSpPr txBox="1"/>
          <p:nvPr/>
        </p:nvSpPr>
        <p:spPr>
          <a:xfrm>
            <a:off x="1083187" y="914526"/>
            <a:ext cx="1669152" cy="1384995"/>
          </a:xfrm>
          <a:prstGeom prst="rect">
            <a:avLst/>
          </a:prstGeom>
          <a:noFill/>
          <a:effectLst>
            <a:glow rad="63500">
              <a:srgbClr val="92D050">
                <a:alpha val="40000"/>
              </a:srgbClr>
            </a:glow>
          </a:effectLst>
        </p:spPr>
        <p:txBody>
          <a:bodyPr wrap="square" rtlCol="0">
            <a:spAutoFit/>
          </a:bodyPr>
          <a:lstStyle/>
          <a:p>
            <a:pPr algn="ctr">
              <a:buClr>
                <a:schemeClr val="tx1"/>
              </a:buClr>
            </a:pPr>
            <a:r>
              <a:rPr lang="en-GB" sz="2800" b="1">
                <a:solidFill>
                  <a:schemeClr val="bg1"/>
                </a:solidFill>
              </a:rPr>
              <a:t>A</a:t>
            </a:r>
            <a:r>
              <a:rPr lang="en-GB" sz="2800">
                <a:solidFill>
                  <a:schemeClr val="bg1"/>
                </a:solidFill>
              </a:rPr>
              <a:t>nalysis </a:t>
            </a:r>
            <a:r>
              <a:rPr lang="en-GB" sz="2800" b="1">
                <a:solidFill>
                  <a:schemeClr val="bg1"/>
                </a:solidFill>
              </a:rPr>
              <a:t>R</a:t>
            </a:r>
            <a:r>
              <a:rPr lang="en-GB" sz="2800">
                <a:solidFill>
                  <a:schemeClr val="bg1"/>
                </a:solidFill>
              </a:rPr>
              <a:t>esults </a:t>
            </a:r>
            <a:r>
              <a:rPr lang="en-GB" sz="2800" b="1">
                <a:solidFill>
                  <a:schemeClr val="bg1"/>
                </a:solidFill>
              </a:rPr>
              <a:t>D</a:t>
            </a:r>
            <a:r>
              <a:rPr lang="en-GB" sz="2800">
                <a:solidFill>
                  <a:schemeClr val="bg1"/>
                </a:solidFill>
              </a:rPr>
              <a:t>ata</a:t>
            </a:r>
          </a:p>
        </p:txBody>
      </p:sp>
      <p:pic>
        <p:nvPicPr>
          <p:cNvPr id="10" name="Picture 9" descr="A picture containing night sky&#10;&#10;Description automatically generated">
            <a:extLst>
              <a:ext uri="{FF2B5EF4-FFF2-40B4-BE49-F238E27FC236}">
                <a16:creationId xmlns:a16="http://schemas.microsoft.com/office/drawing/2014/main" id="{A1C68C74-80B7-4EAC-9863-A4E9D02961E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646" y="2306888"/>
            <a:ext cx="1669151" cy="1243721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5457330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 Placeholder 12">
            <a:extLst>
              <a:ext uri="{FF2B5EF4-FFF2-40B4-BE49-F238E27FC236}">
                <a16:creationId xmlns:a16="http://schemas.microsoft.com/office/drawing/2014/main" id="{CD87F1EB-EF31-442C-8745-56E32DEA8786}"/>
              </a:ext>
            </a:extLst>
          </p:cNvPr>
          <p:cNvSpPr txBox="1">
            <a:spLocks/>
          </p:cNvSpPr>
          <p:nvPr/>
        </p:nvSpPr>
        <p:spPr>
          <a:xfrm>
            <a:off x="365124" y="793002"/>
            <a:ext cx="11460164" cy="5432240"/>
          </a:xfrm>
          <a:custGeom>
            <a:avLst/>
            <a:gdLst>
              <a:gd name="connsiteX0" fmla="*/ 185682 w 11460164"/>
              <a:gd name="connsiteY0" fmla="*/ 0 h 4484800"/>
              <a:gd name="connsiteX1" fmla="*/ 11274482 w 11460164"/>
              <a:gd name="connsiteY1" fmla="*/ 0 h 4484800"/>
              <a:gd name="connsiteX2" fmla="*/ 11460164 w 11460164"/>
              <a:gd name="connsiteY2" fmla="*/ 185682 h 4484800"/>
              <a:gd name="connsiteX3" fmla="*/ 11460164 w 11460164"/>
              <a:gd name="connsiteY3" fmla="*/ 456183 h 4484800"/>
              <a:gd name="connsiteX4" fmla="*/ 11460164 w 11460164"/>
              <a:gd name="connsiteY4" fmla="*/ 715601 h 4484800"/>
              <a:gd name="connsiteX5" fmla="*/ 11460164 w 11460164"/>
              <a:gd name="connsiteY5" fmla="*/ 4299118 h 4484800"/>
              <a:gd name="connsiteX6" fmla="*/ 11274482 w 11460164"/>
              <a:gd name="connsiteY6" fmla="*/ 4484800 h 4484800"/>
              <a:gd name="connsiteX7" fmla="*/ 185682 w 11460164"/>
              <a:gd name="connsiteY7" fmla="*/ 4484800 h 4484800"/>
              <a:gd name="connsiteX8" fmla="*/ 0 w 11460164"/>
              <a:gd name="connsiteY8" fmla="*/ 4299118 h 4484800"/>
              <a:gd name="connsiteX9" fmla="*/ 0 w 11460164"/>
              <a:gd name="connsiteY9" fmla="*/ 715601 h 4484800"/>
              <a:gd name="connsiteX10" fmla="*/ 0 w 11460164"/>
              <a:gd name="connsiteY10" fmla="*/ 456183 h 4484800"/>
              <a:gd name="connsiteX11" fmla="*/ 0 w 11460164"/>
              <a:gd name="connsiteY11" fmla="*/ 185682 h 4484800"/>
              <a:gd name="connsiteX12" fmla="*/ 185682 w 11460164"/>
              <a:gd name="connsiteY12" fmla="*/ 0 h 448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460164" h="4484800">
                <a:moveTo>
                  <a:pt x="185682" y="0"/>
                </a:moveTo>
                <a:lnTo>
                  <a:pt x="11274482" y="0"/>
                </a:lnTo>
                <a:cubicBezTo>
                  <a:pt x="11377031" y="0"/>
                  <a:pt x="11460164" y="83133"/>
                  <a:pt x="11460164" y="185682"/>
                </a:cubicBezTo>
                <a:lnTo>
                  <a:pt x="11460164" y="456183"/>
                </a:lnTo>
                <a:lnTo>
                  <a:pt x="11460164" y="715601"/>
                </a:lnTo>
                <a:lnTo>
                  <a:pt x="11460164" y="4299118"/>
                </a:lnTo>
                <a:cubicBezTo>
                  <a:pt x="11460164" y="4401667"/>
                  <a:pt x="11377031" y="4484800"/>
                  <a:pt x="11274482" y="4484800"/>
                </a:cubicBezTo>
                <a:lnTo>
                  <a:pt x="185682" y="4484800"/>
                </a:lnTo>
                <a:cubicBezTo>
                  <a:pt x="83133" y="4484800"/>
                  <a:pt x="0" y="4401667"/>
                  <a:pt x="0" y="4299118"/>
                </a:cubicBezTo>
                <a:lnTo>
                  <a:pt x="0" y="715601"/>
                </a:lnTo>
                <a:lnTo>
                  <a:pt x="0" y="456183"/>
                </a:lnTo>
                <a:lnTo>
                  <a:pt x="0" y="185682"/>
                </a:lnTo>
                <a:cubicBezTo>
                  <a:pt x="0" y="83133"/>
                  <a:pt x="83133" y="0"/>
                  <a:pt x="185682" y="0"/>
                </a:cubicBezTo>
                <a:close/>
              </a:path>
            </a:pathLst>
          </a:cu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>
            <a:lvl1pPr marL="359991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7533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973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41415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9955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59946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99940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59931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19922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GB"/>
          </a:p>
          <a:p>
            <a:pPr lvl="1"/>
            <a:endParaRPr lang="en-GB"/>
          </a:p>
          <a:p>
            <a:pPr lvl="2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0723B35-CFBE-488F-960E-DACA850220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solidFill>
                  <a:schemeClr val="bg1"/>
                </a:solidFill>
              </a:rPr>
              <a:t>The Possibilities of Analysis Result Data, {tfrmt}, and {ggplot2}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8D4EFCEC-051E-4570-B8DA-9649000F2AA6}"/>
              </a:ext>
            </a:extLst>
          </p:cNvPr>
          <p:cNvSpPr/>
          <p:nvPr/>
        </p:nvSpPr>
        <p:spPr bwMode="auto">
          <a:xfrm>
            <a:off x="3031484" y="3184449"/>
            <a:ext cx="5066035" cy="314293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970" indent="-180970" algn="ctr" eaLnBrk="0" hangingPunct="0">
              <a:buClr>
                <a:schemeClr val="bg1"/>
              </a:buClr>
              <a:buFont typeface="Arial" pitchFamily="34" charset="0"/>
              <a:buChar char="–"/>
            </a:pPr>
            <a:endParaRPr lang="en-GB" sz="667" b="1" kern="0" err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9E8DFA-9361-4F82-9528-34C0862929AE}"/>
              </a:ext>
            </a:extLst>
          </p:cNvPr>
          <p:cNvSpPr txBox="1"/>
          <p:nvPr/>
        </p:nvSpPr>
        <p:spPr>
          <a:xfrm>
            <a:off x="1083187" y="914526"/>
            <a:ext cx="166915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tx1"/>
              </a:buClr>
            </a:pPr>
            <a:r>
              <a:rPr lang="en-GB" sz="2800" b="1">
                <a:solidFill>
                  <a:schemeClr val="bg1"/>
                </a:solidFill>
              </a:rPr>
              <a:t>A</a:t>
            </a:r>
            <a:r>
              <a:rPr lang="en-GB" sz="2800">
                <a:solidFill>
                  <a:schemeClr val="bg1"/>
                </a:solidFill>
              </a:rPr>
              <a:t>nalysis </a:t>
            </a:r>
            <a:r>
              <a:rPr lang="en-GB" sz="2800" b="1">
                <a:solidFill>
                  <a:schemeClr val="bg1"/>
                </a:solidFill>
              </a:rPr>
              <a:t>R</a:t>
            </a:r>
            <a:r>
              <a:rPr lang="en-GB" sz="2800">
                <a:solidFill>
                  <a:schemeClr val="bg1"/>
                </a:solidFill>
              </a:rPr>
              <a:t>esults </a:t>
            </a:r>
            <a:r>
              <a:rPr lang="en-GB" sz="2800" b="1">
                <a:solidFill>
                  <a:schemeClr val="bg1"/>
                </a:solidFill>
              </a:rPr>
              <a:t>D</a:t>
            </a:r>
            <a:r>
              <a:rPr lang="en-GB" sz="2800">
                <a:solidFill>
                  <a:schemeClr val="bg1"/>
                </a:solidFill>
              </a:rPr>
              <a:t>ata</a:t>
            </a: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A4D3582B-B9FA-4B5C-A139-5F01604FFC4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9601" y="2330680"/>
            <a:ext cx="2021830" cy="2021830"/>
          </a:xfrm>
          <a:prstGeom prst="rect">
            <a:avLst/>
          </a:prstGeom>
          <a:effectLst/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52D0EB1-60CF-4C1E-ABE9-996519B259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9541" y="4323021"/>
            <a:ext cx="1352951" cy="1567168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Arrow: Right 39">
            <a:extLst>
              <a:ext uri="{FF2B5EF4-FFF2-40B4-BE49-F238E27FC236}">
                <a16:creationId xmlns:a16="http://schemas.microsoft.com/office/drawing/2014/main" id="{CE11F7DF-3E3D-4847-B887-BE109363E9B8}"/>
              </a:ext>
            </a:extLst>
          </p:cNvPr>
          <p:cNvSpPr/>
          <p:nvPr/>
        </p:nvSpPr>
        <p:spPr bwMode="auto">
          <a:xfrm rot="3352376">
            <a:off x="1839998" y="4018258"/>
            <a:ext cx="898207" cy="288423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970" indent="-180970" algn="ctr" eaLnBrk="0" hangingPunct="0">
              <a:buClr>
                <a:schemeClr val="bg1"/>
              </a:buClr>
              <a:buFont typeface="Arial" pitchFamily="34" charset="0"/>
              <a:buChar char="–"/>
            </a:pPr>
            <a:endParaRPr lang="en-GB" sz="667" b="1" kern="0" err="1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41" name="Graphic 40" descr="Periodic Graph with solid fill">
            <a:extLst>
              <a:ext uri="{FF2B5EF4-FFF2-40B4-BE49-F238E27FC236}">
                <a16:creationId xmlns:a16="http://schemas.microsoft.com/office/drawing/2014/main" id="{6BCA6D2A-1414-4243-940B-95AA934261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32696" y="3788960"/>
            <a:ext cx="914400" cy="914400"/>
          </a:xfrm>
          <a:prstGeom prst="rect">
            <a:avLst/>
          </a:prstGeom>
          <a:effectLst/>
        </p:spPr>
      </p:pic>
      <p:pic>
        <p:nvPicPr>
          <p:cNvPr id="42" name="Graphic 41" descr="Scatterplot with solid fill">
            <a:extLst>
              <a:ext uri="{FF2B5EF4-FFF2-40B4-BE49-F238E27FC236}">
                <a16:creationId xmlns:a16="http://schemas.microsoft.com/office/drawing/2014/main" id="{DD3ECBC1-BFBA-44C9-98E3-9F98884C970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83187" y="4897827"/>
            <a:ext cx="1281622" cy="1281622"/>
          </a:xfrm>
          <a:prstGeom prst="rect">
            <a:avLst/>
          </a:prstGeom>
          <a:effectLst/>
        </p:spPr>
      </p:pic>
      <p:pic>
        <p:nvPicPr>
          <p:cNvPr id="43" name="Graphic 42" descr="Bar chart with solid fill">
            <a:extLst>
              <a:ext uri="{FF2B5EF4-FFF2-40B4-BE49-F238E27FC236}">
                <a16:creationId xmlns:a16="http://schemas.microsoft.com/office/drawing/2014/main" id="{5D88406E-D826-4A88-9DB3-2747C38179D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070348" y="4727684"/>
            <a:ext cx="914400" cy="914400"/>
          </a:xfrm>
          <a:prstGeom prst="rect">
            <a:avLst/>
          </a:prstGeom>
          <a:effectLst/>
        </p:spPr>
      </p:pic>
      <p:pic>
        <p:nvPicPr>
          <p:cNvPr id="44" name="Graphic 43" descr="Pie chart outline">
            <a:extLst>
              <a:ext uri="{FF2B5EF4-FFF2-40B4-BE49-F238E27FC236}">
                <a16:creationId xmlns:a16="http://schemas.microsoft.com/office/drawing/2014/main" id="{19E039EC-F9D3-4781-856D-04AE601D8B0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984748" y="5229805"/>
            <a:ext cx="914400" cy="914400"/>
          </a:xfrm>
          <a:prstGeom prst="rect">
            <a:avLst/>
          </a:prstGeom>
          <a:effectLst/>
        </p:spPr>
      </p:pic>
      <p:sp>
        <p:nvSpPr>
          <p:cNvPr id="37" name="Arrow: Right 36">
            <a:extLst>
              <a:ext uri="{FF2B5EF4-FFF2-40B4-BE49-F238E27FC236}">
                <a16:creationId xmlns:a16="http://schemas.microsoft.com/office/drawing/2014/main" id="{A157C985-3B51-4639-91F4-202082C36C64}"/>
              </a:ext>
            </a:extLst>
          </p:cNvPr>
          <p:cNvSpPr/>
          <p:nvPr/>
        </p:nvSpPr>
        <p:spPr bwMode="auto">
          <a:xfrm rot="20882368">
            <a:off x="2882535" y="1939923"/>
            <a:ext cx="2964776" cy="314292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970" indent="-180970" algn="ctr" eaLnBrk="0" hangingPunct="0">
              <a:buClr>
                <a:schemeClr val="bg1"/>
              </a:buClr>
              <a:buFont typeface="Arial" pitchFamily="34" charset="0"/>
              <a:buChar char="–"/>
            </a:pPr>
            <a:endParaRPr lang="en-GB" sz="667" b="1" kern="0" err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B59A06A-25A6-49B4-B300-F271FEB094B0}"/>
              </a:ext>
            </a:extLst>
          </p:cNvPr>
          <p:cNvSpPr/>
          <p:nvPr/>
        </p:nvSpPr>
        <p:spPr>
          <a:xfrm>
            <a:off x="5895918" y="933406"/>
            <a:ext cx="193744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000">
                <a:solidFill>
                  <a:schemeClr val="bg1"/>
                </a:solidFill>
              </a:rPr>
              <a:t>Meta-analysis</a:t>
            </a:r>
            <a:endParaRPr lang="en-GB" sz="1333">
              <a:solidFill>
                <a:schemeClr val="bg1"/>
              </a:solidFill>
            </a:endParaRPr>
          </a:p>
        </p:txBody>
      </p:sp>
      <p:pic>
        <p:nvPicPr>
          <p:cNvPr id="46" name="Picture 45" descr="Text&#10;&#10;Description automatically generated with medium confidence">
            <a:extLst>
              <a:ext uri="{FF2B5EF4-FFF2-40B4-BE49-F238E27FC236}">
                <a16:creationId xmlns:a16="http://schemas.microsoft.com/office/drawing/2014/main" id="{CE1D2562-75A6-47C2-BEA9-A0C5CEBD5559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5109" y="1371266"/>
            <a:ext cx="1755602" cy="1142948"/>
          </a:xfrm>
          <a:prstGeom prst="rect">
            <a:avLst/>
          </a:prstGeom>
          <a:effectLst/>
        </p:spPr>
      </p:pic>
      <p:pic>
        <p:nvPicPr>
          <p:cNvPr id="20" name="Picture 19" descr="A picture containing night sky&#10;&#10;Description automatically generated">
            <a:extLst>
              <a:ext uri="{FF2B5EF4-FFF2-40B4-BE49-F238E27FC236}">
                <a16:creationId xmlns:a16="http://schemas.microsoft.com/office/drawing/2014/main" id="{8B94E19A-7400-4132-8284-6B2751502071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646" y="2306888"/>
            <a:ext cx="1669151" cy="1243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5170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5503B5F2-D25F-CD99-81F8-BF1EE012731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65125" y="802870"/>
            <a:ext cx="11460164" cy="5360180"/>
          </a:xfr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pPr lvl="1"/>
            <a:endParaRPr lang="en-GB"/>
          </a:p>
          <a:p>
            <a:pPr lvl="1"/>
            <a:endParaRPr lang="en-GB"/>
          </a:p>
          <a:p>
            <a:pPr lvl="2"/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0BA3F7-5904-76A0-F036-3BD00F736566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478970ED-76E1-44C9-A826-DD572B4C5A16}" type="datetime4">
              <a:rPr lang="en-GB" smtClean="0"/>
              <a:t>26 August 2022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17BBEA-DB22-7438-58A1-F34FA8269AD0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26</a:t>
            </a:fld>
            <a:endParaRPr lang="en-GB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38EF4C6-8024-AA33-E41F-992BD6234C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>
                <a:solidFill>
                  <a:schemeClr val="bg1"/>
                </a:solidFill>
              </a:rPr>
              <a:t>Sharing Data for Tables &amp; Figures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E2EB674-4B83-4D67-93E2-4676C85AD6E2}"/>
              </a:ext>
            </a:extLst>
          </p:cNvPr>
          <p:cNvCxnSpPr>
            <a:cxnSpLocks/>
          </p:cNvCxnSpPr>
          <p:nvPr/>
        </p:nvCxnSpPr>
        <p:spPr>
          <a:xfrm flipV="1">
            <a:off x="3804492" y="2875498"/>
            <a:ext cx="1604478" cy="695841"/>
          </a:xfrm>
          <a:prstGeom prst="straightConnector1">
            <a:avLst/>
          </a:prstGeom>
          <a:ln w="57150" cap="rnd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A798348-8AF5-4EFC-93FA-1A21371A427B}"/>
              </a:ext>
            </a:extLst>
          </p:cNvPr>
          <p:cNvCxnSpPr>
            <a:cxnSpLocks/>
          </p:cNvCxnSpPr>
          <p:nvPr/>
        </p:nvCxnSpPr>
        <p:spPr>
          <a:xfrm>
            <a:off x="3815939" y="3834751"/>
            <a:ext cx="1792097" cy="843935"/>
          </a:xfrm>
          <a:prstGeom prst="straightConnector1">
            <a:avLst/>
          </a:prstGeom>
          <a:ln w="57150" cap="rnd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F13C1C9F-4539-4D47-8086-CA9558893A41}"/>
              </a:ext>
            </a:extLst>
          </p:cNvPr>
          <p:cNvGrpSpPr/>
          <p:nvPr/>
        </p:nvGrpSpPr>
        <p:grpSpPr>
          <a:xfrm>
            <a:off x="5760436" y="4018859"/>
            <a:ext cx="3210278" cy="2058466"/>
            <a:chOff x="6494388" y="3719226"/>
            <a:chExt cx="3210278" cy="2058466"/>
          </a:xfrm>
        </p:grpSpPr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C4FBDBF5-376D-4AAC-BF15-4F7168041ADB}"/>
                </a:ext>
              </a:extLst>
            </p:cNvPr>
            <p:cNvSpPr/>
            <p:nvPr/>
          </p:nvSpPr>
          <p:spPr bwMode="auto">
            <a:xfrm>
              <a:off x="6494388" y="3719226"/>
              <a:ext cx="3210278" cy="2058466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F36935"/>
              </a:solidFill>
              <a:headEnd/>
              <a:tailEnd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285750" indent="-285750" algn="l" eaLnBrk="0" fontAlgn="auto" hangingPunct="0">
                <a:spcBef>
                  <a:spcPts val="300"/>
                </a:spcBef>
                <a:spcAft>
                  <a:spcPts val="300"/>
                </a:spcAft>
                <a:buClr>
                  <a:schemeClr val="tx2"/>
                </a:buClr>
                <a:buSzPct val="150000"/>
                <a:buFont typeface="Arial" panose="020B0604020202020204" pitchFamily="34" charset="0"/>
                <a:buChar char="•"/>
              </a:pPr>
              <a:endParaRPr lang="en-US" sz="1600" kern="0" err="1">
                <a:solidFill>
                  <a:schemeClr val="tx1"/>
                </a:solidFill>
              </a:endParaRPr>
            </a:p>
          </p:txBody>
        </p:sp>
        <p:pic>
          <p:nvPicPr>
            <p:cNvPr id="20" name="Graphic 19" descr="Periodic Graph with solid fill">
              <a:extLst>
                <a:ext uri="{FF2B5EF4-FFF2-40B4-BE49-F238E27FC236}">
                  <a16:creationId xmlns:a16="http://schemas.microsoft.com/office/drawing/2014/main" id="{C630D5BD-9A26-4ECE-B56D-0444DDC47E5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757518" y="3779292"/>
              <a:ext cx="914400" cy="914400"/>
            </a:xfrm>
            <a:prstGeom prst="rect">
              <a:avLst/>
            </a:prstGeom>
          </p:spPr>
        </p:pic>
        <p:pic>
          <p:nvPicPr>
            <p:cNvPr id="22" name="Graphic 21" descr="Scatterplot with solid fill">
              <a:extLst>
                <a:ext uri="{FF2B5EF4-FFF2-40B4-BE49-F238E27FC236}">
                  <a16:creationId xmlns:a16="http://schemas.microsoft.com/office/drawing/2014/main" id="{897DA97D-7F97-4026-B326-BC2761918AB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098961" y="4841097"/>
              <a:ext cx="914400" cy="914400"/>
            </a:xfrm>
            <a:prstGeom prst="rect">
              <a:avLst/>
            </a:prstGeom>
          </p:spPr>
        </p:pic>
        <p:pic>
          <p:nvPicPr>
            <p:cNvPr id="24" name="Graphic 23" descr="Bar chart with solid fill">
              <a:extLst>
                <a:ext uri="{FF2B5EF4-FFF2-40B4-BE49-F238E27FC236}">
                  <a16:creationId xmlns:a16="http://schemas.microsoft.com/office/drawing/2014/main" id="{2D23197D-714A-41C1-81D2-603536E89FD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790265" y="4236492"/>
              <a:ext cx="914400" cy="914400"/>
            </a:xfrm>
            <a:prstGeom prst="rect">
              <a:avLst/>
            </a:prstGeom>
          </p:spPr>
        </p:pic>
        <p:pic>
          <p:nvPicPr>
            <p:cNvPr id="26" name="Graphic 25" descr="Pie chart outline">
              <a:extLst>
                <a:ext uri="{FF2B5EF4-FFF2-40B4-BE49-F238E27FC236}">
                  <a16:creationId xmlns:a16="http://schemas.microsoft.com/office/drawing/2014/main" id="{FE3B7BA2-332A-47CB-B5EB-3CDFC8B7EC8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875865" y="4623185"/>
              <a:ext cx="914400" cy="914400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59A1302-EA29-47CA-B2C9-51E3AD0993C0}"/>
                </a:ext>
              </a:extLst>
            </p:cNvPr>
            <p:cNvSpPr txBox="1"/>
            <p:nvPr/>
          </p:nvSpPr>
          <p:spPr>
            <a:xfrm>
              <a:off x="6523452" y="3819458"/>
              <a:ext cx="1252241" cy="581850"/>
            </a:xfrm>
            <a:prstGeom prst="rect">
              <a:avLst/>
            </a:prstGeom>
            <a:noFill/>
          </p:spPr>
          <p:txBody>
            <a:bodyPr wrap="square" lIns="180000" tIns="180000" rIns="180000" bIns="180000" rtlCol="0">
              <a:normAutofit fontScale="92500" lnSpcReduction="20000"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  <a:buClr>
                  <a:schemeClr val="tx2"/>
                </a:buClr>
                <a:buSzPct val="150000"/>
              </a:pPr>
              <a:r>
                <a:rPr lang="en-US" sz="1800"/>
                <a:t>Figures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D87887C-BE92-4C25-BD38-BB63D6EA2464}"/>
              </a:ext>
            </a:extLst>
          </p:cNvPr>
          <p:cNvGrpSpPr/>
          <p:nvPr/>
        </p:nvGrpSpPr>
        <p:grpSpPr>
          <a:xfrm>
            <a:off x="704850" y="2760768"/>
            <a:ext cx="2992742" cy="2095039"/>
            <a:chOff x="1438802" y="2461135"/>
            <a:chExt cx="2992742" cy="2095039"/>
          </a:xfrm>
        </p:grpSpPr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id="{16EC22B9-FCC0-4001-B63C-F9089AAFD670}"/>
                </a:ext>
              </a:extLst>
            </p:cNvPr>
            <p:cNvSpPr/>
            <p:nvPr/>
          </p:nvSpPr>
          <p:spPr bwMode="auto">
            <a:xfrm>
              <a:off x="1450249" y="2461135"/>
              <a:ext cx="2981295" cy="2058466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F36935"/>
              </a:solidFill>
              <a:headEnd/>
              <a:tailEnd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285750" indent="-285750" algn="l" eaLnBrk="0" fontAlgn="auto" hangingPunct="0">
                <a:spcBef>
                  <a:spcPts val="300"/>
                </a:spcBef>
                <a:spcAft>
                  <a:spcPts val="300"/>
                </a:spcAft>
                <a:buClr>
                  <a:schemeClr val="tx2"/>
                </a:buClr>
                <a:buSzPct val="150000"/>
                <a:buFont typeface="Arial" panose="020B0604020202020204" pitchFamily="34" charset="0"/>
                <a:buChar char="•"/>
              </a:pPr>
              <a:endParaRPr lang="en-US" sz="1600" kern="0" err="1">
                <a:solidFill>
                  <a:schemeClr val="tx1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C27F052-7773-4191-921F-1F5193F34F35}"/>
                </a:ext>
              </a:extLst>
            </p:cNvPr>
            <p:cNvSpPr txBox="1"/>
            <p:nvPr/>
          </p:nvSpPr>
          <p:spPr>
            <a:xfrm>
              <a:off x="1438802" y="2461135"/>
              <a:ext cx="1394842" cy="616850"/>
            </a:xfrm>
            <a:prstGeom prst="rect">
              <a:avLst/>
            </a:prstGeom>
            <a:noFill/>
          </p:spPr>
          <p:txBody>
            <a:bodyPr wrap="square" lIns="180000" tIns="180000" rIns="180000" bIns="180000" rtlCol="0">
              <a:normAutofit lnSpcReduction="10000"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  <a:buClr>
                  <a:schemeClr val="tx2"/>
                </a:buClr>
                <a:buSzPct val="150000"/>
              </a:pPr>
              <a:r>
                <a:rPr lang="en-US" sz="1800"/>
                <a:t>ARD’s</a:t>
              </a:r>
            </a:p>
          </p:txBody>
        </p:sp>
        <p:pic>
          <p:nvPicPr>
            <p:cNvPr id="37" name="Graphic 36" descr="Database with solid fill">
              <a:extLst>
                <a:ext uri="{FF2B5EF4-FFF2-40B4-BE49-F238E27FC236}">
                  <a16:creationId xmlns:a16="http://schemas.microsoft.com/office/drawing/2014/main" id="{333FAD3F-FAFB-47CF-90AF-B2D710AC1BD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3187211" y="2625666"/>
              <a:ext cx="914400" cy="914400"/>
            </a:xfrm>
            <a:prstGeom prst="rect">
              <a:avLst/>
            </a:prstGeom>
          </p:spPr>
        </p:pic>
        <p:pic>
          <p:nvPicPr>
            <p:cNvPr id="44" name="Graphic 43" descr="Table with solid fill">
              <a:extLst>
                <a:ext uri="{FF2B5EF4-FFF2-40B4-BE49-F238E27FC236}">
                  <a16:creationId xmlns:a16="http://schemas.microsoft.com/office/drawing/2014/main" id="{8749F3C8-C3FD-46CA-ABDB-73AEBB33AAF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735704" y="2918283"/>
              <a:ext cx="1092722" cy="1092722"/>
            </a:xfrm>
            <a:prstGeom prst="rect">
              <a:avLst/>
            </a:prstGeom>
          </p:spPr>
        </p:pic>
        <p:pic>
          <p:nvPicPr>
            <p:cNvPr id="45" name="Graphic 44" descr="Table outline">
              <a:extLst>
                <a:ext uri="{FF2B5EF4-FFF2-40B4-BE49-F238E27FC236}">
                  <a16:creationId xmlns:a16="http://schemas.microsoft.com/office/drawing/2014/main" id="{4238A37D-AD8A-4646-A435-70808A60BE60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2650303" y="3303933"/>
              <a:ext cx="1252241" cy="1252241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DD08C9B1-F6D3-4299-B8EB-CD680ACFA998}"/>
              </a:ext>
            </a:extLst>
          </p:cNvPr>
          <p:cNvGrpSpPr/>
          <p:nvPr/>
        </p:nvGrpSpPr>
        <p:grpSpPr>
          <a:xfrm>
            <a:off x="5219800" y="1325115"/>
            <a:ext cx="3204818" cy="2087283"/>
            <a:chOff x="6042647" y="1511420"/>
            <a:chExt cx="3204818" cy="2087283"/>
          </a:xfrm>
        </p:grpSpPr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CB77A894-39D9-40AF-84A1-62E0FF4B949F}"/>
                </a:ext>
              </a:extLst>
            </p:cNvPr>
            <p:cNvSpPr/>
            <p:nvPr/>
          </p:nvSpPr>
          <p:spPr bwMode="auto">
            <a:xfrm>
              <a:off x="6341989" y="1540237"/>
              <a:ext cx="2905476" cy="2058466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F36935"/>
              </a:solidFill>
              <a:headEnd/>
              <a:tailEnd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285750" indent="-285750" algn="l" eaLnBrk="0" fontAlgn="auto" hangingPunct="0">
                <a:spcBef>
                  <a:spcPts val="300"/>
                </a:spcBef>
                <a:spcAft>
                  <a:spcPts val="300"/>
                </a:spcAft>
                <a:buClr>
                  <a:schemeClr val="tx2"/>
                </a:buClr>
                <a:buSzPct val="150000"/>
                <a:buFont typeface="Arial" panose="020B0604020202020204" pitchFamily="34" charset="0"/>
                <a:buChar char="•"/>
              </a:pPr>
              <a:endParaRPr lang="en-US" sz="1600" kern="0" err="1">
                <a:solidFill>
                  <a:schemeClr val="tx1"/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09FD480-E914-4EB1-B258-7EB7B99F72A5}"/>
                </a:ext>
              </a:extLst>
            </p:cNvPr>
            <p:cNvSpPr txBox="1"/>
            <p:nvPr/>
          </p:nvSpPr>
          <p:spPr>
            <a:xfrm>
              <a:off x="6042647" y="1511420"/>
              <a:ext cx="2112627" cy="1019627"/>
            </a:xfrm>
            <a:prstGeom prst="rect">
              <a:avLst/>
            </a:prstGeom>
            <a:noFill/>
          </p:spPr>
          <p:txBody>
            <a:bodyPr wrap="square" lIns="180000" tIns="180000" rIns="180000" bIns="180000" rtlCol="0">
              <a:norm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  <a:buClr>
                  <a:schemeClr val="tx2"/>
                </a:buClr>
                <a:buSzPct val="150000"/>
              </a:pPr>
              <a:r>
                <a:rPr lang="en-US" sz="1800"/>
                <a:t>Tables</a:t>
              </a:r>
            </a:p>
          </p:txBody>
        </p:sp>
        <p:pic>
          <p:nvPicPr>
            <p:cNvPr id="43" name="Picture 42" descr="Text&#10;&#10;Description automatically generated with medium confidence">
              <a:extLst>
                <a:ext uri="{FF2B5EF4-FFF2-40B4-BE49-F238E27FC236}">
                  <a16:creationId xmlns:a16="http://schemas.microsoft.com/office/drawing/2014/main" id="{B82EBF6D-E6BC-42E1-A294-24D27C939C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62821" y="2127772"/>
              <a:ext cx="872280" cy="567880"/>
            </a:xfrm>
            <a:prstGeom prst="rect">
              <a:avLst/>
            </a:prstGeom>
          </p:spPr>
        </p:pic>
        <p:pic>
          <p:nvPicPr>
            <p:cNvPr id="46" name="Picture 45" descr="Text&#10;&#10;Description automatically generated with medium confidence">
              <a:extLst>
                <a:ext uri="{FF2B5EF4-FFF2-40B4-BE49-F238E27FC236}">
                  <a16:creationId xmlns:a16="http://schemas.microsoft.com/office/drawing/2014/main" id="{53046505-76F4-459B-BDDF-742036B4CA02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85238" y="2787550"/>
              <a:ext cx="872280" cy="567880"/>
            </a:xfrm>
            <a:prstGeom prst="rect">
              <a:avLst/>
            </a:prstGeom>
          </p:spPr>
        </p:pic>
        <p:pic>
          <p:nvPicPr>
            <p:cNvPr id="47" name="Picture 46" descr="Text&#10;&#10;Description automatically generated with medium confidence">
              <a:extLst>
                <a:ext uri="{FF2B5EF4-FFF2-40B4-BE49-F238E27FC236}">
                  <a16:creationId xmlns:a16="http://schemas.microsoft.com/office/drawing/2014/main" id="{9F9A325C-C93E-4165-A0A7-509FCA0935C0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17927" y="2159134"/>
              <a:ext cx="872280" cy="567880"/>
            </a:xfrm>
            <a:prstGeom prst="rect">
              <a:avLst/>
            </a:prstGeom>
          </p:spPr>
        </p:pic>
        <p:pic>
          <p:nvPicPr>
            <p:cNvPr id="48" name="Picture 47" descr="Text&#10;&#10;Description automatically generated with medium confidence">
              <a:extLst>
                <a:ext uri="{FF2B5EF4-FFF2-40B4-BE49-F238E27FC236}">
                  <a16:creationId xmlns:a16="http://schemas.microsoft.com/office/drawing/2014/main" id="{90035EA5-56A8-40A7-BDDC-355DB5CDA3DB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17984" y="2800534"/>
              <a:ext cx="1081235" cy="703916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2460870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 Placeholder 12">
            <a:extLst>
              <a:ext uri="{FF2B5EF4-FFF2-40B4-BE49-F238E27FC236}">
                <a16:creationId xmlns:a16="http://schemas.microsoft.com/office/drawing/2014/main" id="{28101901-9CA8-4BF1-B23E-FE16460453B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65125" y="802870"/>
            <a:ext cx="11460164" cy="5360180"/>
          </a:xfr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pPr lvl="1"/>
            <a:endParaRPr lang="en-GB"/>
          </a:p>
          <a:p>
            <a:pPr lvl="1"/>
            <a:endParaRPr lang="en-GB"/>
          </a:p>
          <a:p>
            <a:pPr lvl="2"/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0BA3F7-5904-76A0-F036-3BD00F736566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478970ED-76E1-44C9-A826-DD572B4C5A16}" type="datetime4">
              <a:rPr lang="en-GB" smtClean="0"/>
              <a:t>26 August 2022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17BBEA-DB22-7438-58A1-F34FA8269AD0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27</a:t>
            </a:fld>
            <a:endParaRPr lang="en-GB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38EF4C6-8024-AA33-E41F-992BD6234C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>
                <a:solidFill>
                  <a:schemeClr val="bg1"/>
                </a:solidFill>
              </a:rPr>
              <a:t>Sharing Data for Tables, Figures, Meta Analysis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E2EB674-4B83-4D67-93E2-4676C85AD6E2}"/>
              </a:ext>
            </a:extLst>
          </p:cNvPr>
          <p:cNvCxnSpPr>
            <a:cxnSpLocks/>
          </p:cNvCxnSpPr>
          <p:nvPr/>
        </p:nvCxnSpPr>
        <p:spPr>
          <a:xfrm flipV="1">
            <a:off x="3804492" y="2875498"/>
            <a:ext cx="1604478" cy="695841"/>
          </a:xfrm>
          <a:prstGeom prst="straightConnector1">
            <a:avLst/>
          </a:prstGeom>
          <a:ln w="57150" cap="rnd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A798348-8AF5-4EFC-93FA-1A21371A427B}"/>
              </a:ext>
            </a:extLst>
          </p:cNvPr>
          <p:cNvCxnSpPr>
            <a:cxnSpLocks/>
          </p:cNvCxnSpPr>
          <p:nvPr/>
        </p:nvCxnSpPr>
        <p:spPr>
          <a:xfrm>
            <a:off x="3815939" y="3834751"/>
            <a:ext cx="1792097" cy="843935"/>
          </a:xfrm>
          <a:prstGeom prst="straightConnector1">
            <a:avLst/>
          </a:prstGeom>
          <a:ln w="57150" cap="rnd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F13C1C9F-4539-4D47-8086-CA9558893A41}"/>
              </a:ext>
            </a:extLst>
          </p:cNvPr>
          <p:cNvGrpSpPr/>
          <p:nvPr/>
        </p:nvGrpSpPr>
        <p:grpSpPr>
          <a:xfrm>
            <a:off x="5760436" y="4018859"/>
            <a:ext cx="3210278" cy="2058466"/>
            <a:chOff x="6494388" y="3719226"/>
            <a:chExt cx="3210278" cy="2058466"/>
          </a:xfrm>
        </p:grpSpPr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C4FBDBF5-376D-4AAC-BF15-4F7168041ADB}"/>
                </a:ext>
              </a:extLst>
            </p:cNvPr>
            <p:cNvSpPr/>
            <p:nvPr/>
          </p:nvSpPr>
          <p:spPr bwMode="auto">
            <a:xfrm>
              <a:off x="6494388" y="3719226"/>
              <a:ext cx="3210278" cy="2058466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F36935"/>
              </a:solidFill>
              <a:headEnd/>
              <a:tailEnd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285750" indent="-285750" algn="l" eaLnBrk="0" fontAlgn="auto" hangingPunct="0">
                <a:spcBef>
                  <a:spcPts val="300"/>
                </a:spcBef>
                <a:spcAft>
                  <a:spcPts val="300"/>
                </a:spcAft>
                <a:buClr>
                  <a:schemeClr val="tx2"/>
                </a:buClr>
                <a:buSzPct val="150000"/>
                <a:buFont typeface="Arial" panose="020B0604020202020204" pitchFamily="34" charset="0"/>
                <a:buChar char="•"/>
              </a:pPr>
              <a:endParaRPr lang="en-US" sz="1600" kern="0" err="1">
                <a:solidFill>
                  <a:schemeClr val="tx1"/>
                </a:solidFill>
              </a:endParaRPr>
            </a:p>
          </p:txBody>
        </p:sp>
        <p:pic>
          <p:nvPicPr>
            <p:cNvPr id="20" name="Graphic 19" descr="Periodic Graph with solid fill">
              <a:extLst>
                <a:ext uri="{FF2B5EF4-FFF2-40B4-BE49-F238E27FC236}">
                  <a16:creationId xmlns:a16="http://schemas.microsoft.com/office/drawing/2014/main" id="{C630D5BD-9A26-4ECE-B56D-0444DDC47E5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757518" y="3779292"/>
              <a:ext cx="914400" cy="914400"/>
            </a:xfrm>
            <a:prstGeom prst="rect">
              <a:avLst/>
            </a:prstGeom>
          </p:spPr>
        </p:pic>
        <p:pic>
          <p:nvPicPr>
            <p:cNvPr id="22" name="Graphic 21" descr="Scatterplot with solid fill">
              <a:extLst>
                <a:ext uri="{FF2B5EF4-FFF2-40B4-BE49-F238E27FC236}">
                  <a16:creationId xmlns:a16="http://schemas.microsoft.com/office/drawing/2014/main" id="{897DA97D-7F97-4026-B326-BC2761918AB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098961" y="4841097"/>
              <a:ext cx="914400" cy="914400"/>
            </a:xfrm>
            <a:prstGeom prst="rect">
              <a:avLst/>
            </a:prstGeom>
          </p:spPr>
        </p:pic>
        <p:pic>
          <p:nvPicPr>
            <p:cNvPr id="24" name="Graphic 23" descr="Bar chart with solid fill">
              <a:extLst>
                <a:ext uri="{FF2B5EF4-FFF2-40B4-BE49-F238E27FC236}">
                  <a16:creationId xmlns:a16="http://schemas.microsoft.com/office/drawing/2014/main" id="{2D23197D-714A-41C1-81D2-603536E89FD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790265" y="4236492"/>
              <a:ext cx="914400" cy="914400"/>
            </a:xfrm>
            <a:prstGeom prst="rect">
              <a:avLst/>
            </a:prstGeom>
          </p:spPr>
        </p:pic>
        <p:pic>
          <p:nvPicPr>
            <p:cNvPr id="26" name="Graphic 25" descr="Pie chart outline">
              <a:extLst>
                <a:ext uri="{FF2B5EF4-FFF2-40B4-BE49-F238E27FC236}">
                  <a16:creationId xmlns:a16="http://schemas.microsoft.com/office/drawing/2014/main" id="{FE3B7BA2-332A-47CB-B5EB-3CDFC8B7EC8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875865" y="4623185"/>
              <a:ext cx="914400" cy="914400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59A1302-EA29-47CA-B2C9-51E3AD0993C0}"/>
                </a:ext>
              </a:extLst>
            </p:cNvPr>
            <p:cNvSpPr txBox="1"/>
            <p:nvPr/>
          </p:nvSpPr>
          <p:spPr>
            <a:xfrm>
              <a:off x="6523452" y="3819458"/>
              <a:ext cx="1252241" cy="581850"/>
            </a:xfrm>
            <a:prstGeom prst="rect">
              <a:avLst/>
            </a:prstGeom>
            <a:noFill/>
          </p:spPr>
          <p:txBody>
            <a:bodyPr wrap="square" lIns="180000" tIns="180000" rIns="180000" bIns="180000" rtlCol="0">
              <a:normAutofit fontScale="92500" lnSpcReduction="20000"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  <a:buClr>
                  <a:schemeClr val="tx2"/>
                </a:buClr>
                <a:buSzPct val="150000"/>
              </a:pPr>
              <a:r>
                <a:rPr lang="en-US" sz="1800"/>
                <a:t>Figures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D87887C-BE92-4C25-BD38-BB63D6EA2464}"/>
              </a:ext>
            </a:extLst>
          </p:cNvPr>
          <p:cNvGrpSpPr/>
          <p:nvPr/>
        </p:nvGrpSpPr>
        <p:grpSpPr>
          <a:xfrm>
            <a:off x="704850" y="2760768"/>
            <a:ext cx="2992742" cy="2095039"/>
            <a:chOff x="1438802" y="2461135"/>
            <a:chExt cx="2992742" cy="2095039"/>
          </a:xfrm>
        </p:grpSpPr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id="{16EC22B9-FCC0-4001-B63C-F9089AAFD670}"/>
                </a:ext>
              </a:extLst>
            </p:cNvPr>
            <p:cNvSpPr/>
            <p:nvPr/>
          </p:nvSpPr>
          <p:spPr bwMode="auto">
            <a:xfrm>
              <a:off x="1450249" y="2461135"/>
              <a:ext cx="2981295" cy="2058466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F36935"/>
              </a:solidFill>
              <a:headEnd/>
              <a:tailEnd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285750" indent="-285750" algn="l" eaLnBrk="0" fontAlgn="auto" hangingPunct="0">
                <a:spcBef>
                  <a:spcPts val="300"/>
                </a:spcBef>
                <a:spcAft>
                  <a:spcPts val="300"/>
                </a:spcAft>
                <a:buClr>
                  <a:schemeClr val="tx2"/>
                </a:buClr>
                <a:buSzPct val="150000"/>
                <a:buFont typeface="Arial" panose="020B0604020202020204" pitchFamily="34" charset="0"/>
                <a:buChar char="•"/>
              </a:pPr>
              <a:endParaRPr lang="en-US" sz="1600" kern="0" err="1">
                <a:solidFill>
                  <a:schemeClr val="tx1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C27F052-7773-4191-921F-1F5193F34F35}"/>
                </a:ext>
              </a:extLst>
            </p:cNvPr>
            <p:cNvSpPr txBox="1"/>
            <p:nvPr/>
          </p:nvSpPr>
          <p:spPr>
            <a:xfrm>
              <a:off x="1438802" y="2461135"/>
              <a:ext cx="1394842" cy="616850"/>
            </a:xfrm>
            <a:prstGeom prst="rect">
              <a:avLst/>
            </a:prstGeom>
            <a:noFill/>
          </p:spPr>
          <p:txBody>
            <a:bodyPr wrap="square" lIns="180000" tIns="180000" rIns="180000" bIns="180000" rtlCol="0">
              <a:normAutofit lnSpcReduction="10000"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  <a:buClr>
                  <a:schemeClr val="tx2"/>
                </a:buClr>
                <a:buSzPct val="150000"/>
              </a:pPr>
              <a:r>
                <a:rPr lang="en-US" sz="1800"/>
                <a:t>ARD’s</a:t>
              </a:r>
            </a:p>
          </p:txBody>
        </p:sp>
        <p:pic>
          <p:nvPicPr>
            <p:cNvPr id="37" name="Graphic 36" descr="Database with solid fill">
              <a:extLst>
                <a:ext uri="{FF2B5EF4-FFF2-40B4-BE49-F238E27FC236}">
                  <a16:creationId xmlns:a16="http://schemas.microsoft.com/office/drawing/2014/main" id="{333FAD3F-FAFB-47CF-90AF-B2D710AC1BD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3187211" y="2625666"/>
              <a:ext cx="914400" cy="914400"/>
            </a:xfrm>
            <a:prstGeom prst="rect">
              <a:avLst/>
            </a:prstGeom>
          </p:spPr>
        </p:pic>
        <p:pic>
          <p:nvPicPr>
            <p:cNvPr id="44" name="Graphic 43" descr="Table with solid fill">
              <a:extLst>
                <a:ext uri="{FF2B5EF4-FFF2-40B4-BE49-F238E27FC236}">
                  <a16:creationId xmlns:a16="http://schemas.microsoft.com/office/drawing/2014/main" id="{8749F3C8-C3FD-46CA-ABDB-73AEBB33AAF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735704" y="2918283"/>
              <a:ext cx="1092722" cy="1092722"/>
            </a:xfrm>
            <a:prstGeom prst="rect">
              <a:avLst/>
            </a:prstGeom>
          </p:spPr>
        </p:pic>
        <p:pic>
          <p:nvPicPr>
            <p:cNvPr id="45" name="Graphic 44" descr="Table outline">
              <a:extLst>
                <a:ext uri="{FF2B5EF4-FFF2-40B4-BE49-F238E27FC236}">
                  <a16:creationId xmlns:a16="http://schemas.microsoft.com/office/drawing/2014/main" id="{4238A37D-AD8A-4646-A435-70808A60BE60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2650303" y="3303933"/>
              <a:ext cx="1252241" cy="1252241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DD08C9B1-F6D3-4299-B8EB-CD680ACFA998}"/>
              </a:ext>
            </a:extLst>
          </p:cNvPr>
          <p:cNvGrpSpPr/>
          <p:nvPr/>
        </p:nvGrpSpPr>
        <p:grpSpPr>
          <a:xfrm>
            <a:off x="5219800" y="1325115"/>
            <a:ext cx="3204818" cy="2087283"/>
            <a:chOff x="6042647" y="1511420"/>
            <a:chExt cx="3204818" cy="2087283"/>
          </a:xfrm>
        </p:grpSpPr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CB77A894-39D9-40AF-84A1-62E0FF4B949F}"/>
                </a:ext>
              </a:extLst>
            </p:cNvPr>
            <p:cNvSpPr/>
            <p:nvPr/>
          </p:nvSpPr>
          <p:spPr bwMode="auto">
            <a:xfrm>
              <a:off x="6341989" y="1540237"/>
              <a:ext cx="2905476" cy="2058466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F36935"/>
              </a:solidFill>
              <a:headEnd/>
              <a:tailEnd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285750" indent="-285750" algn="l" eaLnBrk="0" fontAlgn="auto" hangingPunct="0">
                <a:spcBef>
                  <a:spcPts val="300"/>
                </a:spcBef>
                <a:spcAft>
                  <a:spcPts val="300"/>
                </a:spcAft>
                <a:buClr>
                  <a:schemeClr val="tx2"/>
                </a:buClr>
                <a:buSzPct val="150000"/>
                <a:buFont typeface="Arial" panose="020B0604020202020204" pitchFamily="34" charset="0"/>
                <a:buChar char="•"/>
              </a:pPr>
              <a:endParaRPr lang="en-US" sz="1600" kern="0" err="1">
                <a:solidFill>
                  <a:schemeClr val="tx1"/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09FD480-E914-4EB1-B258-7EB7B99F72A5}"/>
                </a:ext>
              </a:extLst>
            </p:cNvPr>
            <p:cNvSpPr txBox="1"/>
            <p:nvPr/>
          </p:nvSpPr>
          <p:spPr>
            <a:xfrm>
              <a:off x="6042647" y="1511420"/>
              <a:ext cx="2112627" cy="1019627"/>
            </a:xfrm>
            <a:prstGeom prst="rect">
              <a:avLst/>
            </a:prstGeom>
            <a:noFill/>
          </p:spPr>
          <p:txBody>
            <a:bodyPr wrap="square" lIns="180000" tIns="180000" rIns="180000" bIns="180000" rtlCol="0">
              <a:norm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  <a:buClr>
                  <a:schemeClr val="tx2"/>
                </a:buClr>
                <a:buSzPct val="150000"/>
              </a:pPr>
              <a:r>
                <a:rPr lang="en-US" sz="1800"/>
                <a:t>Tables</a:t>
              </a:r>
            </a:p>
          </p:txBody>
        </p:sp>
        <p:pic>
          <p:nvPicPr>
            <p:cNvPr id="43" name="Picture 42" descr="Text&#10;&#10;Description automatically generated with medium confidence">
              <a:extLst>
                <a:ext uri="{FF2B5EF4-FFF2-40B4-BE49-F238E27FC236}">
                  <a16:creationId xmlns:a16="http://schemas.microsoft.com/office/drawing/2014/main" id="{B82EBF6D-E6BC-42E1-A294-24D27C939C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62821" y="2127772"/>
              <a:ext cx="872280" cy="567880"/>
            </a:xfrm>
            <a:prstGeom prst="rect">
              <a:avLst/>
            </a:prstGeom>
          </p:spPr>
        </p:pic>
        <p:pic>
          <p:nvPicPr>
            <p:cNvPr id="46" name="Picture 45" descr="Text&#10;&#10;Description automatically generated with medium confidence">
              <a:extLst>
                <a:ext uri="{FF2B5EF4-FFF2-40B4-BE49-F238E27FC236}">
                  <a16:creationId xmlns:a16="http://schemas.microsoft.com/office/drawing/2014/main" id="{53046505-76F4-459B-BDDF-742036B4CA02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85238" y="2787550"/>
              <a:ext cx="872280" cy="567880"/>
            </a:xfrm>
            <a:prstGeom prst="rect">
              <a:avLst/>
            </a:prstGeom>
          </p:spPr>
        </p:pic>
        <p:pic>
          <p:nvPicPr>
            <p:cNvPr id="47" name="Picture 46" descr="Text&#10;&#10;Description automatically generated with medium confidence">
              <a:extLst>
                <a:ext uri="{FF2B5EF4-FFF2-40B4-BE49-F238E27FC236}">
                  <a16:creationId xmlns:a16="http://schemas.microsoft.com/office/drawing/2014/main" id="{9F9A325C-C93E-4165-A0A7-509FCA0935C0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17927" y="2159134"/>
              <a:ext cx="872280" cy="567880"/>
            </a:xfrm>
            <a:prstGeom prst="rect">
              <a:avLst/>
            </a:prstGeom>
          </p:spPr>
        </p:pic>
        <p:pic>
          <p:nvPicPr>
            <p:cNvPr id="48" name="Picture 47" descr="Text&#10;&#10;Description automatically generated with medium confidence">
              <a:extLst>
                <a:ext uri="{FF2B5EF4-FFF2-40B4-BE49-F238E27FC236}">
                  <a16:creationId xmlns:a16="http://schemas.microsoft.com/office/drawing/2014/main" id="{90035EA5-56A8-40A7-BDDC-355DB5CDA3DB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17984" y="2800534"/>
              <a:ext cx="1081235" cy="703916"/>
            </a:xfrm>
            <a:prstGeom prst="rect">
              <a:avLst/>
            </a:prstGeom>
          </p:spPr>
        </p:pic>
      </p:grp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B93DD82-52CD-42F6-938A-6489FF1EFA82}"/>
              </a:ext>
            </a:extLst>
          </p:cNvPr>
          <p:cNvCxnSpPr>
            <a:cxnSpLocks/>
          </p:cNvCxnSpPr>
          <p:nvPr/>
        </p:nvCxnSpPr>
        <p:spPr>
          <a:xfrm flipV="1">
            <a:off x="3804492" y="3606597"/>
            <a:ext cx="4912386" cy="72483"/>
          </a:xfrm>
          <a:prstGeom prst="straightConnector1">
            <a:avLst/>
          </a:prstGeom>
          <a:ln w="57150" cap="rnd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E4420598-69E4-4B47-B86A-4BB1C7320EE8}"/>
              </a:ext>
            </a:extLst>
          </p:cNvPr>
          <p:cNvGrpSpPr/>
          <p:nvPr/>
        </p:nvGrpSpPr>
        <p:grpSpPr>
          <a:xfrm>
            <a:off x="8453311" y="2160390"/>
            <a:ext cx="3204818" cy="2087283"/>
            <a:chOff x="9187263" y="1860757"/>
            <a:chExt cx="3204818" cy="2087283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126AD367-55E1-479E-B87B-54E146E53CF3}"/>
                </a:ext>
              </a:extLst>
            </p:cNvPr>
            <p:cNvGrpSpPr/>
            <p:nvPr/>
          </p:nvGrpSpPr>
          <p:grpSpPr>
            <a:xfrm>
              <a:off x="9187263" y="1860757"/>
              <a:ext cx="3204818" cy="2087283"/>
              <a:chOff x="6042647" y="1511420"/>
              <a:chExt cx="3204818" cy="2087283"/>
            </a:xfrm>
          </p:grpSpPr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AA802805-EAAD-4B14-ADD7-459D80D18ED0}"/>
                  </a:ext>
                </a:extLst>
              </p:cNvPr>
              <p:cNvSpPr/>
              <p:nvPr/>
            </p:nvSpPr>
            <p:spPr bwMode="auto">
              <a:xfrm>
                <a:off x="6341989" y="1540237"/>
                <a:ext cx="2905476" cy="2058466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F36935"/>
                </a:solidFill>
                <a:headEnd/>
                <a:tailEnd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285750" indent="-285750" algn="l" eaLnBrk="0" fontAlgn="auto" hangingPunct="0">
                  <a:spcBef>
                    <a:spcPts val="300"/>
                  </a:spcBef>
                  <a:spcAft>
                    <a:spcPts val="300"/>
                  </a:spcAft>
                  <a:buClr>
                    <a:schemeClr val="tx2"/>
                  </a:buClr>
                  <a:buSzPct val="150000"/>
                  <a:buFont typeface="Arial" panose="020B0604020202020204" pitchFamily="34" charset="0"/>
                  <a:buChar char="•"/>
                </a:pPr>
                <a:endParaRPr lang="en-US" sz="1600" kern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64FCBDED-0D1F-42A2-9085-F1D35486D537}"/>
                  </a:ext>
                </a:extLst>
              </p:cNvPr>
              <p:cNvSpPr txBox="1"/>
              <p:nvPr/>
            </p:nvSpPr>
            <p:spPr>
              <a:xfrm>
                <a:off x="6042647" y="1511420"/>
                <a:ext cx="2112627" cy="1019627"/>
              </a:xfrm>
              <a:prstGeom prst="rect">
                <a:avLst/>
              </a:prstGeom>
              <a:noFill/>
            </p:spPr>
            <p:txBody>
              <a:bodyPr wrap="square" lIns="180000" tIns="180000" rIns="180000" bIns="180000" rtlCol="0">
                <a:norm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tx2"/>
                  </a:buClr>
                  <a:buSzPct val="150000"/>
                </a:pPr>
                <a:r>
                  <a:rPr lang="en-US" sz="1800"/>
                  <a:t>Meta Analysis</a:t>
                </a:r>
              </a:p>
            </p:txBody>
          </p:sp>
          <p:pic>
            <p:nvPicPr>
              <p:cNvPr id="40" name="Picture 39" descr="Text&#10;&#10;Description automatically generated with medium confidence">
                <a:extLst>
                  <a:ext uri="{FF2B5EF4-FFF2-40B4-BE49-F238E27FC236}">
                    <a16:creationId xmlns:a16="http://schemas.microsoft.com/office/drawing/2014/main" id="{6AC0E46C-AB44-4C10-BDF3-0A73ACD432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62821" y="2127772"/>
                <a:ext cx="872280" cy="567880"/>
              </a:xfrm>
              <a:prstGeom prst="rect">
                <a:avLst/>
              </a:prstGeom>
            </p:spPr>
          </p:pic>
          <p:pic>
            <p:nvPicPr>
              <p:cNvPr id="41" name="Picture 40" descr="Text&#10;&#10;Description automatically generated with medium confidence">
                <a:extLst>
                  <a:ext uri="{FF2B5EF4-FFF2-40B4-BE49-F238E27FC236}">
                    <a16:creationId xmlns:a16="http://schemas.microsoft.com/office/drawing/2014/main" id="{19C36E6A-94DA-4BCF-A56E-B8F6E04B68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85238" y="2787550"/>
                <a:ext cx="872280" cy="567880"/>
              </a:xfrm>
              <a:prstGeom prst="rect">
                <a:avLst/>
              </a:prstGeom>
            </p:spPr>
          </p:pic>
          <p:pic>
            <p:nvPicPr>
              <p:cNvPr id="49" name="Picture 48" descr="Text&#10;&#10;Description automatically generated with medium confidence">
                <a:extLst>
                  <a:ext uri="{FF2B5EF4-FFF2-40B4-BE49-F238E27FC236}">
                    <a16:creationId xmlns:a16="http://schemas.microsoft.com/office/drawing/2014/main" id="{4E580996-4A03-47D8-9C10-FF9AA98BBD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17984" y="2800534"/>
                <a:ext cx="1081235" cy="703916"/>
              </a:xfrm>
              <a:prstGeom prst="rect">
                <a:avLst/>
              </a:prstGeom>
            </p:spPr>
          </p:pic>
        </p:grpSp>
        <p:pic>
          <p:nvPicPr>
            <p:cNvPr id="50" name="Graphic 49" descr="Database with solid fill">
              <a:extLst>
                <a:ext uri="{FF2B5EF4-FFF2-40B4-BE49-F238E27FC236}">
                  <a16:creationId xmlns:a16="http://schemas.microsoft.com/office/drawing/2014/main" id="{0EEF1008-1160-47D8-9D6A-C358CC41417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1027229" y="2026096"/>
              <a:ext cx="914400" cy="914400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3089267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5503B5F2-D25F-CD99-81F8-BF1EE012731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65918" y="766762"/>
            <a:ext cx="11460164" cy="5532120"/>
          </a:xfr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pPr>
              <a:buClr>
                <a:schemeClr val="bg1"/>
              </a:buClr>
            </a:pPr>
            <a:r>
              <a:rPr lang="en-GB" sz="2800">
                <a:solidFill>
                  <a:schemeClr val="bg1"/>
                </a:solidFill>
              </a:rPr>
              <a:t>Standardized params, labels, and groups allows for simple combinations</a:t>
            </a:r>
          </a:p>
          <a:p>
            <a:pPr>
              <a:buClr>
                <a:schemeClr val="bg1"/>
              </a:buClr>
            </a:pPr>
            <a:endParaRPr lang="en-GB" sz="280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</a:pPr>
            <a:r>
              <a:rPr lang="en-GB" sz="2800">
                <a:solidFill>
                  <a:schemeClr val="bg1"/>
                </a:solidFill>
              </a:rPr>
              <a:t>Filtering tables based on requests generates ARD subsets and do not need to be recalculated</a:t>
            </a:r>
          </a:p>
          <a:p>
            <a:pPr marL="357542" lvl="1" indent="0">
              <a:buNone/>
            </a:pPr>
            <a:endParaRPr lang="en-GB">
              <a:solidFill>
                <a:schemeClr val="bg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0BA3F7-5904-76A0-F036-3BD00F736566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B9E2E28F-5621-4972-8949-E26065BE915A}" type="datetime4">
              <a:rPr lang="en-GB" smtClean="0"/>
              <a:t>26 August 2022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17BBEA-DB22-7438-58A1-F34FA8269AD0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28</a:t>
            </a:fld>
            <a:endParaRPr lang="en-GB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38EF4C6-8024-AA33-E41F-992BD6234C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>
                <a:solidFill>
                  <a:schemeClr val="bg1"/>
                </a:solidFill>
              </a:rPr>
              <a:t>Combining Tables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59419B3-3532-42D9-BECD-D5013FAE00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7278" y="4323969"/>
            <a:ext cx="3502607" cy="83624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35E150D-1EED-4026-B167-67EB9F99DD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04155" y="4327644"/>
            <a:ext cx="4247783" cy="157066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992328A-D6A7-4EBE-B034-FF1B0E426F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94553" y="5205553"/>
            <a:ext cx="3566886" cy="99391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16" name="Arrow: Right 15">
            <a:extLst>
              <a:ext uri="{FF2B5EF4-FFF2-40B4-BE49-F238E27FC236}">
                <a16:creationId xmlns:a16="http://schemas.microsoft.com/office/drawing/2014/main" id="{81A94B78-6CF5-46AF-9972-223432BE65F6}"/>
              </a:ext>
            </a:extLst>
          </p:cNvPr>
          <p:cNvSpPr/>
          <p:nvPr/>
        </p:nvSpPr>
        <p:spPr bwMode="auto">
          <a:xfrm>
            <a:off x="5840728" y="5429216"/>
            <a:ext cx="924605" cy="374837"/>
          </a:xfrm>
          <a:prstGeom prst="rightArrow">
            <a:avLst>
              <a:gd name="adj1" fmla="val 39836"/>
              <a:gd name="adj2" fmla="val 50000"/>
            </a:avLst>
          </a:prstGeom>
          <a:solidFill>
            <a:srgbClr val="F36935"/>
          </a:solidFill>
          <a:ln>
            <a:solidFill>
              <a:srgbClr val="F36935"/>
            </a:solidFill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50000"/>
              <a:buFont typeface="Arial" panose="020B0604020202020204" pitchFamily="34" charset="0"/>
              <a:buChar char="•"/>
            </a:pPr>
            <a:endParaRPr lang="en-US" sz="1600" kern="0" err="1">
              <a:solidFill>
                <a:schemeClr val="tx1"/>
              </a:solidFill>
            </a:endParaRPr>
          </a:p>
        </p:txBody>
      </p:sp>
      <p:sp>
        <p:nvSpPr>
          <p:cNvPr id="2" name="Right Brace 1">
            <a:extLst>
              <a:ext uri="{FF2B5EF4-FFF2-40B4-BE49-F238E27FC236}">
                <a16:creationId xmlns:a16="http://schemas.microsoft.com/office/drawing/2014/main" id="{AB264D42-6943-4B9F-808A-20335C440F97}"/>
              </a:ext>
            </a:extLst>
          </p:cNvPr>
          <p:cNvSpPr/>
          <p:nvPr/>
        </p:nvSpPr>
        <p:spPr>
          <a:xfrm>
            <a:off x="5424088" y="5375910"/>
            <a:ext cx="277819" cy="481451"/>
          </a:xfrm>
          <a:prstGeom prst="rightBrace">
            <a:avLst/>
          </a:prstGeom>
          <a:ln w="1905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64362C34-9268-4B4B-AB47-DEDBF46D40B3}"/>
              </a:ext>
            </a:extLst>
          </p:cNvPr>
          <p:cNvSpPr/>
          <p:nvPr/>
        </p:nvSpPr>
        <p:spPr bwMode="auto">
          <a:xfrm>
            <a:off x="5180942" y="4641234"/>
            <a:ext cx="1584391" cy="373975"/>
          </a:xfrm>
          <a:prstGeom prst="rightArrow">
            <a:avLst>
              <a:gd name="adj1" fmla="val 36416"/>
              <a:gd name="adj2" fmla="val 50000"/>
            </a:avLst>
          </a:prstGeom>
          <a:solidFill>
            <a:srgbClr val="F36935"/>
          </a:solidFill>
          <a:ln>
            <a:solidFill>
              <a:srgbClr val="F36935"/>
            </a:solidFill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50000"/>
              <a:buFont typeface="Arial" panose="020B0604020202020204" pitchFamily="34" charset="0"/>
              <a:buChar char="•"/>
            </a:pPr>
            <a:endParaRPr lang="en-US" sz="1600" kern="0" err="1">
              <a:solidFill>
                <a:schemeClr val="tx1"/>
              </a:solidFill>
            </a:endParaRPr>
          </a:p>
        </p:txBody>
      </p:sp>
      <p:sp>
        <p:nvSpPr>
          <p:cNvPr id="17" name="Right Brace 16">
            <a:extLst>
              <a:ext uri="{FF2B5EF4-FFF2-40B4-BE49-F238E27FC236}">
                <a16:creationId xmlns:a16="http://schemas.microsoft.com/office/drawing/2014/main" id="{0BF1CC3E-18FD-4FDB-B042-71DBD539774E}"/>
              </a:ext>
            </a:extLst>
          </p:cNvPr>
          <p:cNvSpPr/>
          <p:nvPr/>
        </p:nvSpPr>
        <p:spPr>
          <a:xfrm>
            <a:off x="4753466" y="4514860"/>
            <a:ext cx="277819" cy="645351"/>
          </a:xfrm>
          <a:prstGeom prst="rightBrace">
            <a:avLst/>
          </a:prstGeom>
          <a:noFill/>
          <a:ln w="1905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04512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 Placeholder 12">
            <a:extLst>
              <a:ext uri="{FF2B5EF4-FFF2-40B4-BE49-F238E27FC236}">
                <a16:creationId xmlns:a16="http://schemas.microsoft.com/office/drawing/2014/main" id="{423C77EF-F60A-44DC-ADDF-191A46BAC5F9}"/>
              </a:ext>
            </a:extLst>
          </p:cNvPr>
          <p:cNvSpPr txBox="1">
            <a:spLocks/>
          </p:cNvSpPr>
          <p:nvPr/>
        </p:nvSpPr>
        <p:spPr>
          <a:xfrm>
            <a:off x="365124" y="793002"/>
            <a:ext cx="11460164" cy="5432240"/>
          </a:xfrm>
          <a:custGeom>
            <a:avLst/>
            <a:gdLst>
              <a:gd name="connsiteX0" fmla="*/ 185682 w 11460164"/>
              <a:gd name="connsiteY0" fmla="*/ 0 h 4484800"/>
              <a:gd name="connsiteX1" fmla="*/ 11274482 w 11460164"/>
              <a:gd name="connsiteY1" fmla="*/ 0 h 4484800"/>
              <a:gd name="connsiteX2" fmla="*/ 11460164 w 11460164"/>
              <a:gd name="connsiteY2" fmla="*/ 185682 h 4484800"/>
              <a:gd name="connsiteX3" fmla="*/ 11460164 w 11460164"/>
              <a:gd name="connsiteY3" fmla="*/ 456183 h 4484800"/>
              <a:gd name="connsiteX4" fmla="*/ 11460164 w 11460164"/>
              <a:gd name="connsiteY4" fmla="*/ 715601 h 4484800"/>
              <a:gd name="connsiteX5" fmla="*/ 11460164 w 11460164"/>
              <a:gd name="connsiteY5" fmla="*/ 4299118 h 4484800"/>
              <a:gd name="connsiteX6" fmla="*/ 11274482 w 11460164"/>
              <a:gd name="connsiteY6" fmla="*/ 4484800 h 4484800"/>
              <a:gd name="connsiteX7" fmla="*/ 185682 w 11460164"/>
              <a:gd name="connsiteY7" fmla="*/ 4484800 h 4484800"/>
              <a:gd name="connsiteX8" fmla="*/ 0 w 11460164"/>
              <a:gd name="connsiteY8" fmla="*/ 4299118 h 4484800"/>
              <a:gd name="connsiteX9" fmla="*/ 0 w 11460164"/>
              <a:gd name="connsiteY9" fmla="*/ 715601 h 4484800"/>
              <a:gd name="connsiteX10" fmla="*/ 0 w 11460164"/>
              <a:gd name="connsiteY10" fmla="*/ 456183 h 4484800"/>
              <a:gd name="connsiteX11" fmla="*/ 0 w 11460164"/>
              <a:gd name="connsiteY11" fmla="*/ 185682 h 4484800"/>
              <a:gd name="connsiteX12" fmla="*/ 185682 w 11460164"/>
              <a:gd name="connsiteY12" fmla="*/ 0 h 448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460164" h="4484800">
                <a:moveTo>
                  <a:pt x="185682" y="0"/>
                </a:moveTo>
                <a:lnTo>
                  <a:pt x="11274482" y="0"/>
                </a:lnTo>
                <a:cubicBezTo>
                  <a:pt x="11377031" y="0"/>
                  <a:pt x="11460164" y="83133"/>
                  <a:pt x="11460164" y="185682"/>
                </a:cubicBezTo>
                <a:lnTo>
                  <a:pt x="11460164" y="456183"/>
                </a:lnTo>
                <a:lnTo>
                  <a:pt x="11460164" y="715601"/>
                </a:lnTo>
                <a:lnTo>
                  <a:pt x="11460164" y="4299118"/>
                </a:lnTo>
                <a:cubicBezTo>
                  <a:pt x="11460164" y="4401667"/>
                  <a:pt x="11377031" y="4484800"/>
                  <a:pt x="11274482" y="4484800"/>
                </a:cubicBezTo>
                <a:lnTo>
                  <a:pt x="185682" y="4484800"/>
                </a:lnTo>
                <a:cubicBezTo>
                  <a:pt x="83133" y="4484800"/>
                  <a:pt x="0" y="4401667"/>
                  <a:pt x="0" y="4299118"/>
                </a:cubicBezTo>
                <a:lnTo>
                  <a:pt x="0" y="715601"/>
                </a:lnTo>
                <a:lnTo>
                  <a:pt x="0" y="456183"/>
                </a:lnTo>
                <a:lnTo>
                  <a:pt x="0" y="185682"/>
                </a:lnTo>
                <a:cubicBezTo>
                  <a:pt x="0" y="83133"/>
                  <a:pt x="83133" y="0"/>
                  <a:pt x="185682" y="0"/>
                </a:cubicBezTo>
                <a:close/>
              </a:path>
            </a:pathLst>
          </a:cu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>
            <a:lvl1pPr marL="359991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7533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973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41415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9955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59946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99940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59931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19922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GB">
              <a:solidFill>
                <a:schemeClr val="bg1"/>
              </a:solidFill>
            </a:endParaRPr>
          </a:p>
          <a:p>
            <a:pPr lvl="1"/>
            <a:endParaRPr lang="en-GB">
              <a:solidFill>
                <a:schemeClr val="bg1"/>
              </a:solidFill>
            </a:endParaRPr>
          </a:p>
          <a:p>
            <a:pPr lvl="2"/>
            <a:endParaRPr lang="en-GB">
              <a:solidFill>
                <a:schemeClr val="bg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0723B35-CFBE-488F-960E-DACA850220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solidFill>
                  <a:schemeClr val="bg1"/>
                </a:solidFill>
              </a:rPr>
              <a:t>Save Format Options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8D4EFCEC-051E-4570-B8DA-9649000F2AA6}"/>
              </a:ext>
            </a:extLst>
          </p:cNvPr>
          <p:cNvSpPr/>
          <p:nvPr/>
        </p:nvSpPr>
        <p:spPr bwMode="auto">
          <a:xfrm>
            <a:off x="3031484" y="3184449"/>
            <a:ext cx="5066035" cy="314293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970" indent="-180970" algn="ctr" eaLnBrk="0" hangingPunct="0">
              <a:buClr>
                <a:schemeClr val="bg1"/>
              </a:buClr>
              <a:buFont typeface="Arial" pitchFamily="34" charset="0"/>
              <a:buChar char="–"/>
            </a:pPr>
            <a:endParaRPr lang="en-GB" sz="667" b="1" kern="0" err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C994ED0-53EA-434A-9FBA-383E5A1118C0}"/>
              </a:ext>
            </a:extLst>
          </p:cNvPr>
          <p:cNvSpPr/>
          <p:nvPr/>
        </p:nvSpPr>
        <p:spPr>
          <a:xfrm>
            <a:off x="7693715" y="746107"/>
            <a:ext cx="239762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000">
                <a:solidFill>
                  <a:schemeClr val="bg1"/>
                </a:solidFill>
              </a:rPr>
              <a:t>Submission tables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790C80B-499D-41AB-9195-B287AE259DD3}"/>
              </a:ext>
            </a:extLst>
          </p:cNvPr>
          <p:cNvSpPr/>
          <p:nvPr/>
        </p:nvSpPr>
        <p:spPr>
          <a:xfrm>
            <a:off x="9839831" y="1076988"/>
            <a:ext cx="193238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000">
                <a:solidFill>
                  <a:schemeClr val="bg1"/>
                </a:solidFill>
              </a:rPr>
              <a:t>Presentations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956DE2D-95B6-48C2-9289-5AAE13819453}"/>
              </a:ext>
            </a:extLst>
          </p:cNvPr>
          <p:cNvSpPr/>
          <p:nvPr/>
        </p:nvSpPr>
        <p:spPr>
          <a:xfrm>
            <a:off x="10145000" y="3532690"/>
            <a:ext cx="168028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000">
                <a:solidFill>
                  <a:schemeClr val="bg1"/>
                </a:solidFill>
              </a:rPr>
              <a:t>In-text Study Report</a:t>
            </a: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345122DD-CB12-4E41-A039-344F42FB4CC4}"/>
              </a:ext>
            </a:extLst>
          </p:cNvPr>
          <p:cNvSpPr/>
          <p:nvPr/>
        </p:nvSpPr>
        <p:spPr bwMode="auto">
          <a:xfrm>
            <a:off x="9401675" y="3279922"/>
            <a:ext cx="714898" cy="264028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970" indent="-180970" algn="ctr" eaLnBrk="0" hangingPunct="0">
              <a:buClr>
                <a:schemeClr val="bg1"/>
              </a:buClr>
              <a:buFont typeface="Arial" pitchFamily="34" charset="0"/>
              <a:buChar char="–"/>
            </a:pPr>
            <a:endParaRPr lang="en-GB" sz="667" b="1" kern="0" err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995E32CB-DCBA-425C-B602-16535B04CD8B}"/>
              </a:ext>
            </a:extLst>
          </p:cNvPr>
          <p:cNvSpPr/>
          <p:nvPr/>
        </p:nvSpPr>
        <p:spPr bwMode="auto">
          <a:xfrm rot="5400000">
            <a:off x="8382280" y="4250164"/>
            <a:ext cx="714898" cy="264028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970" indent="-180970" algn="ctr" eaLnBrk="0" hangingPunct="0">
              <a:buClr>
                <a:schemeClr val="bg1"/>
              </a:buClr>
              <a:buFont typeface="Arial" pitchFamily="34" charset="0"/>
              <a:buChar char="–"/>
            </a:pPr>
            <a:endParaRPr lang="en-GB" sz="667" b="1" kern="0" err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62D75F7-1010-4FA5-8E40-9BF8B3C817B4}"/>
              </a:ext>
            </a:extLst>
          </p:cNvPr>
          <p:cNvSpPr/>
          <p:nvPr/>
        </p:nvSpPr>
        <p:spPr>
          <a:xfrm>
            <a:off x="7298715" y="5661244"/>
            <a:ext cx="330870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000">
                <a:solidFill>
                  <a:schemeClr val="bg1"/>
                </a:solidFill>
              </a:rPr>
              <a:t>Integrated safety reporting</a:t>
            </a:r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157326F8-975A-4CBB-81E1-4137F66607DE}"/>
              </a:ext>
            </a:extLst>
          </p:cNvPr>
          <p:cNvSpPr/>
          <p:nvPr/>
        </p:nvSpPr>
        <p:spPr bwMode="auto">
          <a:xfrm rot="19294772">
            <a:off x="9174156" y="2610899"/>
            <a:ext cx="714898" cy="264028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970" indent="-180970" algn="ctr" eaLnBrk="0" hangingPunct="0">
              <a:buClr>
                <a:schemeClr val="bg1"/>
              </a:buClr>
              <a:buFont typeface="Arial" pitchFamily="34" charset="0"/>
              <a:buChar char="–"/>
            </a:pPr>
            <a:endParaRPr lang="en-GB" sz="667" b="1" kern="0" err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96D68F37-5DA5-4293-B610-EE600F2678C2}"/>
              </a:ext>
            </a:extLst>
          </p:cNvPr>
          <p:cNvSpPr/>
          <p:nvPr/>
        </p:nvSpPr>
        <p:spPr bwMode="auto">
          <a:xfrm rot="16200000">
            <a:off x="8382280" y="2258254"/>
            <a:ext cx="714898" cy="264028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970" indent="-180970" algn="ctr" eaLnBrk="0" hangingPunct="0">
              <a:buClr>
                <a:schemeClr val="bg1"/>
              </a:buClr>
              <a:buFont typeface="Arial" pitchFamily="34" charset="0"/>
              <a:buChar char="–"/>
            </a:pPr>
            <a:endParaRPr lang="en-GB" sz="667" b="1" kern="0" err="1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A4D3582B-B9FA-4B5C-A139-5F01604FFC4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7370" y="2676412"/>
            <a:ext cx="1378342" cy="1378342"/>
          </a:xfrm>
          <a:prstGeom prst="rect">
            <a:avLst/>
          </a:prstGeom>
        </p:spPr>
      </p:pic>
      <p:sp>
        <p:nvSpPr>
          <p:cNvPr id="40" name="Arrow: Right 39">
            <a:extLst>
              <a:ext uri="{FF2B5EF4-FFF2-40B4-BE49-F238E27FC236}">
                <a16:creationId xmlns:a16="http://schemas.microsoft.com/office/drawing/2014/main" id="{CE11F7DF-3E3D-4847-B887-BE109363E9B8}"/>
              </a:ext>
            </a:extLst>
          </p:cNvPr>
          <p:cNvSpPr/>
          <p:nvPr/>
        </p:nvSpPr>
        <p:spPr bwMode="auto">
          <a:xfrm rot="3352376">
            <a:off x="1836251" y="4020246"/>
            <a:ext cx="905701" cy="293502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970" indent="-180970" algn="ctr" eaLnBrk="0" hangingPunct="0">
              <a:buClr>
                <a:schemeClr val="bg1"/>
              </a:buClr>
              <a:buFont typeface="Arial" pitchFamily="34" charset="0"/>
              <a:buChar char="–"/>
            </a:pPr>
            <a:endParaRPr lang="en-GB" sz="667" b="1" kern="0" err="1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41" name="Graphic 40" descr="Periodic Graph with solid fill">
            <a:extLst>
              <a:ext uri="{FF2B5EF4-FFF2-40B4-BE49-F238E27FC236}">
                <a16:creationId xmlns:a16="http://schemas.microsoft.com/office/drawing/2014/main" id="{6BCA6D2A-1414-4243-940B-95AA934261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32696" y="3788960"/>
            <a:ext cx="914400" cy="914400"/>
          </a:xfrm>
          <a:prstGeom prst="rect">
            <a:avLst/>
          </a:prstGeom>
        </p:spPr>
      </p:pic>
      <p:pic>
        <p:nvPicPr>
          <p:cNvPr id="43" name="Graphic 42" descr="Bar chart with solid fill">
            <a:extLst>
              <a:ext uri="{FF2B5EF4-FFF2-40B4-BE49-F238E27FC236}">
                <a16:creationId xmlns:a16="http://schemas.microsoft.com/office/drawing/2014/main" id="{5D88406E-D826-4A88-9DB3-2747C38179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070348" y="4727684"/>
            <a:ext cx="914400" cy="914400"/>
          </a:xfrm>
          <a:prstGeom prst="rect">
            <a:avLst/>
          </a:prstGeom>
        </p:spPr>
      </p:pic>
      <p:pic>
        <p:nvPicPr>
          <p:cNvPr id="58" name="Picture 2">
            <a:extLst>
              <a:ext uri="{FF2B5EF4-FFF2-40B4-BE49-F238E27FC236}">
                <a16:creationId xmlns:a16="http://schemas.microsoft.com/office/drawing/2014/main" id="{27B11110-38E7-4786-AF00-DE8C02D0D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9541" y="4323021"/>
            <a:ext cx="1352951" cy="1567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Graphic 58" descr="Periodic Graph with solid fill">
            <a:extLst>
              <a:ext uri="{FF2B5EF4-FFF2-40B4-BE49-F238E27FC236}">
                <a16:creationId xmlns:a16="http://schemas.microsoft.com/office/drawing/2014/main" id="{29DFCADF-2370-4DAE-A9E8-E61BEEAC3E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32696" y="3788960"/>
            <a:ext cx="914400" cy="914400"/>
          </a:xfrm>
          <a:prstGeom prst="rect">
            <a:avLst/>
          </a:prstGeom>
        </p:spPr>
      </p:pic>
      <p:pic>
        <p:nvPicPr>
          <p:cNvPr id="60" name="Graphic 59" descr="Scatterplot with solid fill">
            <a:extLst>
              <a:ext uri="{FF2B5EF4-FFF2-40B4-BE49-F238E27FC236}">
                <a16:creationId xmlns:a16="http://schemas.microsoft.com/office/drawing/2014/main" id="{40553ADE-4D54-4C1A-AA2C-F6A030F2E3D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450409" y="5265049"/>
            <a:ext cx="914400" cy="914400"/>
          </a:xfrm>
          <a:prstGeom prst="rect">
            <a:avLst/>
          </a:prstGeom>
        </p:spPr>
      </p:pic>
      <p:pic>
        <p:nvPicPr>
          <p:cNvPr id="61" name="Graphic 60" descr="Bar chart with solid fill">
            <a:extLst>
              <a:ext uri="{FF2B5EF4-FFF2-40B4-BE49-F238E27FC236}">
                <a16:creationId xmlns:a16="http://schemas.microsoft.com/office/drawing/2014/main" id="{46AD2432-E0CE-4CCC-86B7-AA7FF419C50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070348" y="4727684"/>
            <a:ext cx="914400" cy="914400"/>
          </a:xfrm>
          <a:prstGeom prst="rect">
            <a:avLst/>
          </a:prstGeom>
        </p:spPr>
      </p:pic>
      <p:pic>
        <p:nvPicPr>
          <p:cNvPr id="62" name="Graphic 61" descr="Pie chart outline">
            <a:extLst>
              <a:ext uri="{FF2B5EF4-FFF2-40B4-BE49-F238E27FC236}">
                <a16:creationId xmlns:a16="http://schemas.microsoft.com/office/drawing/2014/main" id="{CDA8983E-1BB0-41E2-9DD4-4169F35EA5A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984748" y="5229805"/>
            <a:ext cx="914400" cy="914400"/>
          </a:xfrm>
          <a:prstGeom prst="rect">
            <a:avLst/>
          </a:prstGeom>
        </p:spPr>
      </p:pic>
      <p:pic>
        <p:nvPicPr>
          <p:cNvPr id="46" name="Picture 45" descr="Text&#10;&#10;Description automatically generated with medium confidence">
            <a:extLst>
              <a:ext uri="{FF2B5EF4-FFF2-40B4-BE49-F238E27FC236}">
                <a16:creationId xmlns:a16="http://schemas.microsoft.com/office/drawing/2014/main" id="{C1849CAA-997A-48EF-B9F4-C1B14E042698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4488" y="2692308"/>
            <a:ext cx="1264091" cy="822960"/>
          </a:xfrm>
          <a:prstGeom prst="rect">
            <a:avLst/>
          </a:prstGeom>
          <a:effectLst/>
        </p:spPr>
      </p:pic>
      <p:pic>
        <p:nvPicPr>
          <p:cNvPr id="47" name="Picture 46" descr="Text&#10;&#10;Description automatically generated with medium confidence">
            <a:extLst>
              <a:ext uri="{FF2B5EF4-FFF2-40B4-BE49-F238E27FC236}">
                <a16:creationId xmlns:a16="http://schemas.microsoft.com/office/drawing/2014/main" id="{E9838751-9E69-47E2-A841-859C4FC01063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7723" y="1459632"/>
            <a:ext cx="1264091" cy="822960"/>
          </a:xfrm>
          <a:prstGeom prst="rect">
            <a:avLst/>
          </a:prstGeom>
          <a:effectLst/>
        </p:spPr>
      </p:pic>
      <p:pic>
        <p:nvPicPr>
          <p:cNvPr id="48" name="Picture 47" descr="Text&#10;&#10;Description automatically generated with medium confidence">
            <a:extLst>
              <a:ext uri="{FF2B5EF4-FFF2-40B4-BE49-F238E27FC236}">
                <a16:creationId xmlns:a16="http://schemas.microsoft.com/office/drawing/2014/main" id="{64E4423E-57F4-4444-8D07-A746EA910952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6360" y="1104134"/>
            <a:ext cx="1264091" cy="822960"/>
          </a:xfrm>
          <a:prstGeom prst="rect">
            <a:avLst/>
          </a:prstGeom>
          <a:effectLst/>
        </p:spPr>
      </p:pic>
      <p:pic>
        <p:nvPicPr>
          <p:cNvPr id="50" name="Picture 49" descr="Text&#10;&#10;Description automatically generated with medium confidence">
            <a:extLst>
              <a:ext uri="{FF2B5EF4-FFF2-40B4-BE49-F238E27FC236}">
                <a16:creationId xmlns:a16="http://schemas.microsoft.com/office/drawing/2014/main" id="{01E2DC8F-8E05-45EC-8012-35420ED154D6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0485" y="4824542"/>
            <a:ext cx="1264091" cy="822960"/>
          </a:xfrm>
          <a:prstGeom prst="rect">
            <a:avLst/>
          </a:prstGeom>
          <a:effectLst/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8D6972E2-CC6F-4925-9D9D-8CFDE4BF0B63}"/>
              </a:ext>
            </a:extLst>
          </p:cNvPr>
          <p:cNvSpPr txBox="1"/>
          <p:nvPr/>
        </p:nvSpPr>
        <p:spPr>
          <a:xfrm>
            <a:off x="1083187" y="914526"/>
            <a:ext cx="166915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tx1"/>
              </a:buClr>
            </a:pPr>
            <a:r>
              <a:rPr lang="en-GB" sz="2800" b="1">
                <a:solidFill>
                  <a:schemeClr val="bg1"/>
                </a:solidFill>
              </a:rPr>
              <a:t>A</a:t>
            </a:r>
            <a:r>
              <a:rPr lang="en-GB" sz="2800">
                <a:solidFill>
                  <a:schemeClr val="bg1"/>
                </a:solidFill>
              </a:rPr>
              <a:t>nalysis </a:t>
            </a:r>
            <a:r>
              <a:rPr lang="en-GB" sz="2800" b="1">
                <a:solidFill>
                  <a:schemeClr val="bg1"/>
                </a:solidFill>
              </a:rPr>
              <a:t>R</a:t>
            </a:r>
            <a:r>
              <a:rPr lang="en-GB" sz="2800">
                <a:solidFill>
                  <a:schemeClr val="bg1"/>
                </a:solidFill>
              </a:rPr>
              <a:t>esults </a:t>
            </a:r>
            <a:r>
              <a:rPr lang="en-GB" sz="2800" b="1">
                <a:solidFill>
                  <a:schemeClr val="bg1"/>
                </a:solidFill>
              </a:rPr>
              <a:t>D</a:t>
            </a:r>
            <a:r>
              <a:rPr lang="en-GB" sz="2800">
                <a:solidFill>
                  <a:schemeClr val="bg1"/>
                </a:solidFill>
              </a:rPr>
              <a:t>ata</a:t>
            </a:r>
          </a:p>
        </p:txBody>
      </p: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9DBF59FA-5F6B-448C-BC9B-E991D08524DC}"/>
              </a:ext>
            </a:extLst>
          </p:cNvPr>
          <p:cNvSpPr/>
          <p:nvPr/>
        </p:nvSpPr>
        <p:spPr bwMode="auto">
          <a:xfrm rot="20882368">
            <a:off x="2882535" y="1939923"/>
            <a:ext cx="2964776" cy="314292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970" indent="-180970" algn="ctr" eaLnBrk="0" hangingPunct="0">
              <a:buClr>
                <a:schemeClr val="bg1"/>
              </a:buClr>
              <a:buFont typeface="Arial" pitchFamily="34" charset="0"/>
              <a:buChar char="–"/>
            </a:pPr>
            <a:endParaRPr lang="en-GB" sz="667" b="1" kern="0" err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A8F1DA8-2E29-4267-B220-2761BAAAA836}"/>
              </a:ext>
            </a:extLst>
          </p:cNvPr>
          <p:cNvSpPr/>
          <p:nvPr/>
        </p:nvSpPr>
        <p:spPr>
          <a:xfrm>
            <a:off x="5644331" y="922798"/>
            <a:ext cx="193744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000">
                <a:solidFill>
                  <a:schemeClr val="bg1"/>
                </a:solidFill>
              </a:rPr>
              <a:t>Meta-analysis</a:t>
            </a:r>
            <a:endParaRPr lang="en-GB" sz="1333">
              <a:solidFill>
                <a:schemeClr val="bg1"/>
              </a:solidFill>
            </a:endParaRPr>
          </a:p>
        </p:txBody>
      </p:sp>
      <p:pic>
        <p:nvPicPr>
          <p:cNvPr id="38" name="Picture 37" descr="Text&#10;&#10;Description automatically generated with medium confidence">
            <a:extLst>
              <a:ext uri="{FF2B5EF4-FFF2-40B4-BE49-F238E27FC236}">
                <a16:creationId xmlns:a16="http://schemas.microsoft.com/office/drawing/2014/main" id="{0395FDE2-D72F-4077-9C4E-04FE00927B84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5109" y="1371266"/>
            <a:ext cx="1295886" cy="843660"/>
          </a:xfrm>
          <a:prstGeom prst="rect">
            <a:avLst/>
          </a:prstGeom>
          <a:effectLst/>
        </p:spPr>
      </p:pic>
      <p:pic>
        <p:nvPicPr>
          <p:cNvPr id="39" name="Picture 38" descr="A picture containing night sky&#10;&#10;Description automatically generated">
            <a:extLst>
              <a:ext uri="{FF2B5EF4-FFF2-40B4-BE49-F238E27FC236}">
                <a16:creationId xmlns:a16="http://schemas.microsoft.com/office/drawing/2014/main" id="{5635C04C-2BB7-4154-8BA3-114CCF2EAE3C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646" y="2306888"/>
            <a:ext cx="1669151" cy="1243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9078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1583D1C-AB6D-47CD-9259-D63D0E39576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GB"/>
              <a:t>Analysis Results Datasets (ARDs) have a few key features </a:t>
            </a:r>
          </a:p>
          <a:p>
            <a:pPr lvl="1"/>
            <a:r>
              <a:rPr lang="en-GB"/>
              <a:t>1 unformatted value per row </a:t>
            </a:r>
          </a:p>
          <a:p>
            <a:pPr lvl="1"/>
            <a:r>
              <a:rPr lang="en-GB"/>
              <a:t>Distinct columns for each grouping variable</a:t>
            </a:r>
          </a:p>
          <a:p>
            <a:pPr lvl="1"/>
            <a:r>
              <a:rPr lang="en-GB"/>
              <a:t>Include everything you want to display (particularly labels) </a:t>
            </a:r>
          </a:p>
          <a:p>
            <a:pPr lvl="1"/>
            <a:endParaRPr lang="en-GB"/>
          </a:p>
          <a:p>
            <a:r>
              <a:rPr lang="en-GB"/>
              <a:t>Why? </a:t>
            </a:r>
          </a:p>
          <a:p>
            <a:pPr lvl="1"/>
            <a:r>
              <a:rPr lang="en-GB"/>
              <a:t>Keeping 1 unrounded value per row means we can change rounding without rerunning the analysis </a:t>
            </a:r>
          </a:p>
          <a:p>
            <a:pPr lvl="1"/>
            <a:r>
              <a:rPr lang="en-GB"/>
              <a:t>Distinct columns for each group give maximum flexibility of the look of the final table (e.g. treatment could be a group or it could go into the columns across the top)</a:t>
            </a:r>
          </a:p>
          <a:p>
            <a:pPr lvl="1"/>
            <a:r>
              <a:rPr lang="en-GB"/>
              <a:t>{</a:t>
            </a:r>
            <a:r>
              <a:rPr lang="en-GB" err="1"/>
              <a:t>tfrmt</a:t>
            </a:r>
            <a:r>
              <a:rPr lang="en-GB"/>
              <a:t>} only takes one dataset in so everything needs to be in it  </a:t>
            </a:r>
          </a:p>
          <a:p>
            <a:pPr lvl="1"/>
            <a:endParaRPr lang="en-GB"/>
          </a:p>
          <a:p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0DD70E-DA74-4D46-BA33-CF57653895B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68C343-8280-4CF4-9927-B62F37D58726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DB124F8D-6A21-41BB-B641-CA493D4F9456}" type="datetime4">
              <a:rPr lang="en-GB" smtClean="0"/>
              <a:t>26 August 2022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FB4BE8-4C8D-4B8F-8C4B-36F0B9F91041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3</a:t>
            </a:fld>
            <a:endParaRPr lang="en-GB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7A80F15-B760-484C-A16C-F4FB206FD8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Rules of ARDs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0E91CA9D-D2C8-4978-8E9E-62989C11656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1" name="Graphic 10" descr="Table with solid fill">
            <a:extLst>
              <a:ext uri="{FF2B5EF4-FFF2-40B4-BE49-F238E27FC236}">
                <a16:creationId xmlns:a16="http://schemas.microsoft.com/office/drawing/2014/main" id="{FC626DF0-CACD-469D-A371-D630B35239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35518" y="1296270"/>
            <a:ext cx="1743307" cy="174330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DB5D12F-B4D1-4E33-BA30-A76918E37C20}"/>
              </a:ext>
            </a:extLst>
          </p:cNvPr>
          <p:cNvSpPr/>
          <p:nvPr/>
        </p:nvSpPr>
        <p:spPr bwMode="auto">
          <a:xfrm>
            <a:off x="9284020" y="1773913"/>
            <a:ext cx="1242732" cy="20072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7D10F24-D442-4CDF-84E5-A9708E6F2F5A}"/>
              </a:ext>
            </a:extLst>
          </p:cNvPr>
          <p:cNvSpPr/>
          <p:nvPr/>
        </p:nvSpPr>
        <p:spPr bwMode="auto">
          <a:xfrm>
            <a:off x="9284020" y="1773913"/>
            <a:ext cx="406391" cy="806971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FB81515-1020-4525-9D6C-BA013DF04C96}"/>
              </a:ext>
            </a:extLst>
          </p:cNvPr>
          <p:cNvSpPr/>
          <p:nvPr/>
        </p:nvSpPr>
        <p:spPr bwMode="auto">
          <a:xfrm>
            <a:off x="9702190" y="1764437"/>
            <a:ext cx="406391" cy="806971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848A4AD-217E-4637-B59D-DC3F68297CC3}"/>
              </a:ext>
            </a:extLst>
          </p:cNvPr>
          <p:cNvSpPr/>
          <p:nvPr/>
        </p:nvSpPr>
        <p:spPr bwMode="auto">
          <a:xfrm>
            <a:off x="9284020" y="1764437"/>
            <a:ext cx="1242732" cy="806971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1109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4" grpId="0" animBg="1"/>
      <p:bldP spid="14" grpId="1" animBg="1"/>
      <p:bldP spid="15" grpId="0" animBg="1"/>
      <p:bldP spid="15" grpId="1" animBg="1"/>
      <p:bldP spid="18" grpId="0" animBg="1"/>
      <p:bldP spid="18" grpId="1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5503B5F2-D25F-CD99-81F8-BF1EE012731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65125" y="766763"/>
            <a:ext cx="11460164" cy="5324476"/>
          </a:xfr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pPr>
              <a:buClr>
                <a:schemeClr val="bg1"/>
              </a:buClr>
            </a:pPr>
            <a:r>
              <a:rPr lang="en-GB" sz="2800">
                <a:solidFill>
                  <a:schemeClr val="bg1"/>
                </a:solidFill>
              </a:rPr>
              <a:t>tfrmt outputs to </a:t>
            </a:r>
            <a:r>
              <a:rPr lang="en-GB" sz="2800" err="1">
                <a:solidFill>
                  <a:schemeClr val="bg1"/>
                </a:solidFill>
              </a:rPr>
              <a:t>gt</a:t>
            </a:r>
            <a:r>
              <a:rPr lang="en-GB" sz="2800">
                <a:solidFill>
                  <a:schemeClr val="bg1"/>
                </a:solidFill>
              </a:rPr>
              <a:t> tables</a:t>
            </a:r>
          </a:p>
          <a:p>
            <a:pPr lvl="1">
              <a:buClr>
                <a:schemeClr val="bg1"/>
              </a:buClr>
            </a:pPr>
            <a:r>
              <a:rPr lang="en-GB" sz="2800">
                <a:solidFill>
                  <a:schemeClr val="bg1"/>
                </a:solidFill>
              </a:rPr>
              <a:t>RStudio R Package</a:t>
            </a:r>
          </a:p>
          <a:p>
            <a:pPr lvl="1">
              <a:buClr>
                <a:schemeClr val="bg1"/>
              </a:buClr>
            </a:pPr>
            <a:r>
              <a:rPr lang="en-GB" sz="2800">
                <a:solidFill>
                  <a:schemeClr val="bg1"/>
                </a:solidFill>
              </a:rPr>
              <a:t>“Grammar of Tables”</a:t>
            </a:r>
          </a:p>
          <a:p>
            <a:pPr lvl="1">
              <a:buClr>
                <a:schemeClr val="bg1"/>
              </a:buClr>
            </a:pPr>
            <a:r>
              <a:rPr lang="en-GB" sz="2800">
                <a:solidFill>
                  <a:schemeClr val="bg1"/>
                </a:solidFill>
              </a:rPr>
              <a:t>tfrmt handles much of the “hard” stuff</a:t>
            </a:r>
          </a:p>
          <a:p>
            <a:pPr lvl="1">
              <a:buClr>
                <a:schemeClr val="bg1"/>
              </a:buClr>
            </a:pPr>
            <a:endParaRPr lang="en-GB" sz="280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</a:pPr>
            <a:r>
              <a:rPr lang="en-GB" sz="2800">
                <a:solidFill>
                  <a:schemeClr val="bg1"/>
                </a:solidFill>
              </a:rPr>
              <a:t>Styles can be added to override our supplied formatting</a:t>
            </a:r>
          </a:p>
          <a:p>
            <a:pPr lvl="1"/>
            <a:endParaRPr lang="en-GB"/>
          </a:p>
          <a:p>
            <a:pPr lvl="1"/>
            <a:endParaRPr lang="en-GB"/>
          </a:p>
          <a:p>
            <a:r>
              <a:rPr lang="en-GB"/>
              <a:t>EXAMPLE OF CUSTOMIZING </a:t>
            </a:r>
            <a:r>
              <a:rPr lang="en-GB" err="1"/>
              <a:t>gt</a:t>
            </a:r>
            <a:r>
              <a:rPr lang="en-GB"/>
              <a:t> STYLE WITH </a:t>
            </a:r>
            <a:r>
              <a:rPr lang="en-GB" err="1"/>
              <a:t>gtExtra</a:t>
            </a:r>
            <a:endParaRPr lang="en-GB"/>
          </a:p>
          <a:p>
            <a:endParaRPr lang="en-GB"/>
          </a:p>
          <a:p>
            <a:pPr lvl="1"/>
            <a:endParaRPr lang="en-GB"/>
          </a:p>
          <a:p>
            <a:pPr lvl="2"/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0BA3F7-5904-76A0-F036-3BD00F736566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B49A58B0-CDC2-4BA9-8D04-65E2694577FA}" type="datetime4">
              <a:rPr lang="en-GB" smtClean="0"/>
              <a:t>26 August 2022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17BBEA-DB22-7438-58A1-F34FA8269AD0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30</a:t>
            </a:fld>
            <a:endParaRPr lang="en-GB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38EF4C6-8024-AA33-E41F-992BD6234C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solidFill>
                  <a:schemeClr val="bg1"/>
                </a:solidFill>
              </a:rPr>
              <a:t>Styling Tables with {</a:t>
            </a:r>
            <a:r>
              <a:rPr lang="en-GB" err="1">
                <a:solidFill>
                  <a:schemeClr val="bg1"/>
                </a:solidFill>
              </a:rPr>
              <a:t>gt</a:t>
            </a:r>
            <a:r>
              <a:rPr lang="en-GB">
                <a:solidFill>
                  <a:schemeClr val="bg1"/>
                </a:solidFill>
              </a:rPr>
              <a:t>}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5143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5503B5F2-D25F-CD99-81F8-BF1EE012731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65125" y="766762"/>
            <a:ext cx="11460164" cy="5324476"/>
          </a:xfr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pPr lvl="1"/>
            <a:endParaRPr lang="en-GB"/>
          </a:p>
          <a:p>
            <a:pPr lvl="2"/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0BA3F7-5904-76A0-F036-3BD00F736566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BA9A3CD2-6943-4BBB-95AE-512C689E4A5D}" type="datetime4">
              <a:rPr lang="en-GB" smtClean="0"/>
              <a:t>26 August 2022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17BBEA-DB22-7438-58A1-F34FA8269AD0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31</a:t>
            </a:fld>
            <a:endParaRPr lang="en-GB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38EF4C6-8024-AA33-E41F-992BD6234C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solidFill>
                  <a:schemeClr val="bg1"/>
                </a:solidFill>
              </a:rPr>
              <a:t>Saving </a:t>
            </a:r>
            <a:r>
              <a:rPr lang="en-GB" err="1">
                <a:solidFill>
                  <a:schemeClr val="bg1"/>
                </a:solidFill>
              </a:rPr>
              <a:t>gt</a:t>
            </a:r>
            <a:r>
              <a:rPr lang="en-GB">
                <a:solidFill>
                  <a:schemeClr val="bg1"/>
                </a:solidFill>
              </a:rPr>
              <a:t> to use Downstream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3FF93899-77F0-4A85-B4AA-07DF05A06AE7}"/>
              </a:ext>
            </a:extLst>
          </p:cNvPr>
          <p:cNvGraphicFramePr/>
          <p:nvPr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1886434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 Placeholder 12">
            <a:extLst>
              <a:ext uri="{FF2B5EF4-FFF2-40B4-BE49-F238E27FC236}">
                <a16:creationId xmlns:a16="http://schemas.microsoft.com/office/drawing/2014/main" id="{BEF4E93A-AF95-4CF4-9688-DA83827FF1D1}"/>
              </a:ext>
            </a:extLst>
          </p:cNvPr>
          <p:cNvSpPr txBox="1">
            <a:spLocks/>
          </p:cNvSpPr>
          <p:nvPr/>
        </p:nvSpPr>
        <p:spPr>
          <a:xfrm>
            <a:off x="365124" y="793002"/>
            <a:ext cx="11460164" cy="5432240"/>
          </a:xfrm>
          <a:custGeom>
            <a:avLst/>
            <a:gdLst>
              <a:gd name="connsiteX0" fmla="*/ 185682 w 11460164"/>
              <a:gd name="connsiteY0" fmla="*/ 0 h 4484800"/>
              <a:gd name="connsiteX1" fmla="*/ 11274482 w 11460164"/>
              <a:gd name="connsiteY1" fmla="*/ 0 h 4484800"/>
              <a:gd name="connsiteX2" fmla="*/ 11460164 w 11460164"/>
              <a:gd name="connsiteY2" fmla="*/ 185682 h 4484800"/>
              <a:gd name="connsiteX3" fmla="*/ 11460164 w 11460164"/>
              <a:gd name="connsiteY3" fmla="*/ 456183 h 4484800"/>
              <a:gd name="connsiteX4" fmla="*/ 11460164 w 11460164"/>
              <a:gd name="connsiteY4" fmla="*/ 715601 h 4484800"/>
              <a:gd name="connsiteX5" fmla="*/ 11460164 w 11460164"/>
              <a:gd name="connsiteY5" fmla="*/ 4299118 h 4484800"/>
              <a:gd name="connsiteX6" fmla="*/ 11274482 w 11460164"/>
              <a:gd name="connsiteY6" fmla="*/ 4484800 h 4484800"/>
              <a:gd name="connsiteX7" fmla="*/ 185682 w 11460164"/>
              <a:gd name="connsiteY7" fmla="*/ 4484800 h 4484800"/>
              <a:gd name="connsiteX8" fmla="*/ 0 w 11460164"/>
              <a:gd name="connsiteY8" fmla="*/ 4299118 h 4484800"/>
              <a:gd name="connsiteX9" fmla="*/ 0 w 11460164"/>
              <a:gd name="connsiteY9" fmla="*/ 715601 h 4484800"/>
              <a:gd name="connsiteX10" fmla="*/ 0 w 11460164"/>
              <a:gd name="connsiteY10" fmla="*/ 456183 h 4484800"/>
              <a:gd name="connsiteX11" fmla="*/ 0 w 11460164"/>
              <a:gd name="connsiteY11" fmla="*/ 185682 h 4484800"/>
              <a:gd name="connsiteX12" fmla="*/ 185682 w 11460164"/>
              <a:gd name="connsiteY12" fmla="*/ 0 h 448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460164" h="4484800">
                <a:moveTo>
                  <a:pt x="185682" y="0"/>
                </a:moveTo>
                <a:lnTo>
                  <a:pt x="11274482" y="0"/>
                </a:lnTo>
                <a:cubicBezTo>
                  <a:pt x="11377031" y="0"/>
                  <a:pt x="11460164" y="83133"/>
                  <a:pt x="11460164" y="185682"/>
                </a:cubicBezTo>
                <a:lnTo>
                  <a:pt x="11460164" y="456183"/>
                </a:lnTo>
                <a:lnTo>
                  <a:pt x="11460164" y="715601"/>
                </a:lnTo>
                <a:lnTo>
                  <a:pt x="11460164" y="4299118"/>
                </a:lnTo>
                <a:cubicBezTo>
                  <a:pt x="11460164" y="4401667"/>
                  <a:pt x="11377031" y="4484800"/>
                  <a:pt x="11274482" y="4484800"/>
                </a:cubicBezTo>
                <a:lnTo>
                  <a:pt x="185682" y="4484800"/>
                </a:lnTo>
                <a:cubicBezTo>
                  <a:pt x="83133" y="4484800"/>
                  <a:pt x="0" y="4401667"/>
                  <a:pt x="0" y="4299118"/>
                </a:cubicBezTo>
                <a:lnTo>
                  <a:pt x="0" y="715601"/>
                </a:lnTo>
                <a:lnTo>
                  <a:pt x="0" y="456183"/>
                </a:lnTo>
                <a:lnTo>
                  <a:pt x="0" y="185682"/>
                </a:lnTo>
                <a:cubicBezTo>
                  <a:pt x="0" y="83133"/>
                  <a:pt x="83133" y="0"/>
                  <a:pt x="185682" y="0"/>
                </a:cubicBezTo>
                <a:close/>
              </a:path>
            </a:pathLst>
          </a:cu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>
            <a:lvl1pPr marL="359991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7533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973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41415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9955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59946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99940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59931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19922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GB"/>
          </a:p>
          <a:p>
            <a:pPr lvl="1"/>
            <a:endParaRPr lang="en-GB"/>
          </a:p>
          <a:p>
            <a:pPr lvl="2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0723B35-CFBE-488F-960E-DACA850220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solidFill>
                  <a:schemeClr val="bg1"/>
                </a:solidFill>
              </a:rPr>
              <a:t>Publication Outputs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8D4EFCEC-051E-4570-B8DA-9649000F2AA6}"/>
              </a:ext>
            </a:extLst>
          </p:cNvPr>
          <p:cNvSpPr/>
          <p:nvPr/>
        </p:nvSpPr>
        <p:spPr bwMode="auto">
          <a:xfrm>
            <a:off x="3031484" y="3184449"/>
            <a:ext cx="5066035" cy="314293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970" indent="-180970" algn="ctr" eaLnBrk="0" hangingPunct="0">
              <a:buClr>
                <a:schemeClr val="bg1"/>
              </a:buClr>
              <a:buFont typeface="Arial" pitchFamily="34" charset="0"/>
              <a:buChar char="–"/>
            </a:pPr>
            <a:endParaRPr lang="en-GB" sz="667" b="1" kern="0" err="1">
              <a:solidFill>
                <a:schemeClr val="bg1"/>
              </a:solidFill>
              <a:latin typeface="Arial"/>
            </a:endParaRP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345122DD-CB12-4E41-A039-344F42FB4CC4}"/>
              </a:ext>
            </a:extLst>
          </p:cNvPr>
          <p:cNvSpPr/>
          <p:nvPr/>
        </p:nvSpPr>
        <p:spPr bwMode="auto">
          <a:xfrm>
            <a:off x="9401675" y="3279922"/>
            <a:ext cx="714898" cy="264028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970" indent="-180970" algn="ctr" eaLnBrk="0" hangingPunct="0">
              <a:buClr>
                <a:schemeClr val="bg1"/>
              </a:buClr>
              <a:buFont typeface="Arial" pitchFamily="34" charset="0"/>
              <a:buChar char="–"/>
            </a:pPr>
            <a:endParaRPr lang="en-GB" sz="667" b="1" kern="0" err="1">
              <a:solidFill>
                <a:schemeClr val="bg1"/>
              </a:solidFill>
              <a:latin typeface="Arial"/>
            </a:endParaRP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24AC4674-C8AE-4832-BFF2-7B6D7C8E2125}"/>
              </a:ext>
            </a:extLst>
          </p:cNvPr>
          <p:cNvSpPr/>
          <p:nvPr/>
        </p:nvSpPr>
        <p:spPr bwMode="auto">
          <a:xfrm rot="2513200">
            <a:off x="9128132" y="3982032"/>
            <a:ext cx="714898" cy="264028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970" indent="-180970" algn="ctr" eaLnBrk="0" hangingPunct="0">
              <a:buClr>
                <a:schemeClr val="bg1"/>
              </a:buClr>
              <a:buFont typeface="Arial" pitchFamily="34" charset="0"/>
              <a:buChar char="–"/>
            </a:pPr>
            <a:endParaRPr lang="en-GB" sz="667" b="1" kern="0" err="1">
              <a:solidFill>
                <a:schemeClr val="bg1"/>
              </a:solidFill>
              <a:latin typeface="Arial"/>
            </a:endParaRPr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995E32CB-DCBA-425C-B602-16535B04CD8B}"/>
              </a:ext>
            </a:extLst>
          </p:cNvPr>
          <p:cNvSpPr/>
          <p:nvPr/>
        </p:nvSpPr>
        <p:spPr bwMode="auto">
          <a:xfrm rot="5400000">
            <a:off x="8382280" y="4250164"/>
            <a:ext cx="714898" cy="264028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970" indent="-180970" algn="ctr" eaLnBrk="0" hangingPunct="0">
              <a:buClr>
                <a:schemeClr val="bg1"/>
              </a:buClr>
              <a:buFont typeface="Arial" pitchFamily="34" charset="0"/>
              <a:buChar char="–"/>
            </a:pPr>
            <a:endParaRPr lang="en-GB" sz="667" b="1" kern="0" err="1">
              <a:solidFill>
                <a:schemeClr val="bg1"/>
              </a:solidFill>
              <a:latin typeface="Arial"/>
            </a:endParaRPr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157326F8-975A-4CBB-81E1-4137F66607DE}"/>
              </a:ext>
            </a:extLst>
          </p:cNvPr>
          <p:cNvSpPr/>
          <p:nvPr/>
        </p:nvSpPr>
        <p:spPr bwMode="auto">
          <a:xfrm rot="19294772">
            <a:off x="9174156" y="2610899"/>
            <a:ext cx="714898" cy="264028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970" indent="-180970" algn="ctr" eaLnBrk="0" hangingPunct="0">
              <a:buClr>
                <a:schemeClr val="bg1"/>
              </a:buClr>
              <a:buFont typeface="Arial" pitchFamily="34" charset="0"/>
              <a:buChar char="–"/>
            </a:pPr>
            <a:endParaRPr lang="en-GB" sz="667" b="1" kern="0" err="1">
              <a:solidFill>
                <a:schemeClr val="bg1"/>
              </a:solidFill>
              <a:latin typeface="Arial"/>
            </a:endParaRPr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96D68F37-5DA5-4293-B610-EE600F2678C2}"/>
              </a:ext>
            </a:extLst>
          </p:cNvPr>
          <p:cNvSpPr/>
          <p:nvPr/>
        </p:nvSpPr>
        <p:spPr bwMode="auto">
          <a:xfrm rot="16200000">
            <a:off x="8382280" y="2258254"/>
            <a:ext cx="714898" cy="264028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970" indent="-180970" algn="ctr" eaLnBrk="0" hangingPunct="0">
              <a:buClr>
                <a:schemeClr val="bg1"/>
              </a:buClr>
              <a:buFont typeface="Arial" pitchFamily="34" charset="0"/>
              <a:buChar char="–"/>
            </a:pPr>
            <a:endParaRPr lang="en-GB" sz="667" b="1" kern="0" err="1">
              <a:solidFill>
                <a:schemeClr val="bg1"/>
              </a:solidFill>
              <a:latin typeface="Arial"/>
            </a:endParaRP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A4D3582B-B9FA-4B5C-A139-5F01604FFC4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7370" y="2676412"/>
            <a:ext cx="1378342" cy="1378342"/>
          </a:xfrm>
          <a:prstGeom prst="rect">
            <a:avLst/>
          </a:prstGeom>
        </p:spPr>
      </p:pic>
      <p:pic>
        <p:nvPicPr>
          <p:cNvPr id="41" name="Graphic 40" descr="Periodic Graph with solid fill">
            <a:extLst>
              <a:ext uri="{FF2B5EF4-FFF2-40B4-BE49-F238E27FC236}">
                <a16:creationId xmlns:a16="http://schemas.microsoft.com/office/drawing/2014/main" id="{6BCA6D2A-1414-4243-940B-95AA934261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32696" y="3788960"/>
            <a:ext cx="914400" cy="914400"/>
          </a:xfrm>
          <a:prstGeom prst="rect">
            <a:avLst/>
          </a:prstGeom>
        </p:spPr>
      </p:pic>
      <p:pic>
        <p:nvPicPr>
          <p:cNvPr id="43" name="Graphic 42" descr="Bar chart with solid fill">
            <a:extLst>
              <a:ext uri="{FF2B5EF4-FFF2-40B4-BE49-F238E27FC236}">
                <a16:creationId xmlns:a16="http://schemas.microsoft.com/office/drawing/2014/main" id="{5D88406E-D826-4A88-9DB3-2747C38179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070348" y="4727684"/>
            <a:ext cx="914400" cy="914400"/>
          </a:xfrm>
          <a:prstGeom prst="rect">
            <a:avLst/>
          </a:prstGeom>
        </p:spPr>
      </p:pic>
      <p:sp>
        <p:nvSpPr>
          <p:cNvPr id="38" name="Arrow: Right 37">
            <a:extLst>
              <a:ext uri="{FF2B5EF4-FFF2-40B4-BE49-F238E27FC236}">
                <a16:creationId xmlns:a16="http://schemas.microsoft.com/office/drawing/2014/main" id="{1B79FB22-F279-4E2B-B626-0B18FACDA770}"/>
              </a:ext>
            </a:extLst>
          </p:cNvPr>
          <p:cNvSpPr/>
          <p:nvPr/>
        </p:nvSpPr>
        <p:spPr bwMode="auto">
          <a:xfrm rot="3352376">
            <a:off x="1839998" y="4018258"/>
            <a:ext cx="898207" cy="288423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970" indent="-180970" algn="ctr" eaLnBrk="0" hangingPunct="0">
              <a:buClr>
                <a:schemeClr val="bg1"/>
              </a:buClr>
              <a:buFont typeface="Arial" pitchFamily="34" charset="0"/>
              <a:buChar char="–"/>
            </a:pPr>
            <a:endParaRPr lang="en-GB" sz="667" b="1" kern="0" err="1">
              <a:solidFill>
                <a:schemeClr val="bg1"/>
              </a:solidFill>
              <a:latin typeface="Arial"/>
            </a:endParaRPr>
          </a:p>
        </p:txBody>
      </p:sp>
      <p:pic>
        <p:nvPicPr>
          <p:cNvPr id="39" name="Picture 2">
            <a:extLst>
              <a:ext uri="{FF2B5EF4-FFF2-40B4-BE49-F238E27FC236}">
                <a16:creationId xmlns:a16="http://schemas.microsoft.com/office/drawing/2014/main" id="{B5567D2D-256A-4666-923B-B0BEAE88C3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9541" y="4323021"/>
            <a:ext cx="1352951" cy="1567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Graphic 48" descr="Periodic Graph with solid fill">
            <a:extLst>
              <a:ext uri="{FF2B5EF4-FFF2-40B4-BE49-F238E27FC236}">
                <a16:creationId xmlns:a16="http://schemas.microsoft.com/office/drawing/2014/main" id="{89DE20C3-7BCD-477F-8E47-142D9ACDCD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32696" y="3788960"/>
            <a:ext cx="914400" cy="914400"/>
          </a:xfrm>
          <a:prstGeom prst="rect">
            <a:avLst/>
          </a:prstGeom>
        </p:spPr>
      </p:pic>
      <p:pic>
        <p:nvPicPr>
          <p:cNvPr id="51" name="Graphic 50" descr="Scatterplot with solid fill">
            <a:extLst>
              <a:ext uri="{FF2B5EF4-FFF2-40B4-BE49-F238E27FC236}">
                <a16:creationId xmlns:a16="http://schemas.microsoft.com/office/drawing/2014/main" id="{341FCB45-580E-4780-AD71-993C8F379D9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450409" y="5265049"/>
            <a:ext cx="914400" cy="914400"/>
          </a:xfrm>
          <a:prstGeom prst="rect">
            <a:avLst/>
          </a:prstGeom>
        </p:spPr>
      </p:pic>
      <p:pic>
        <p:nvPicPr>
          <p:cNvPr id="57" name="Graphic 56" descr="Bar chart with solid fill">
            <a:extLst>
              <a:ext uri="{FF2B5EF4-FFF2-40B4-BE49-F238E27FC236}">
                <a16:creationId xmlns:a16="http://schemas.microsoft.com/office/drawing/2014/main" id="{D123C891-8E9B-4E3B-A98E-1A45D64D9D3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070348" y="4727684"/>
            <a:ext cx="914400" cy="914400"/>
          </a:xfrm>
          <a:prstGeom prst="rect">
            <a:avLst/>
          </a:prstGeom>
        </p:spPr>
      </p:pic>
      <p:pic>
        <p:nvPicPr>
          <p:cNvPr id="58" name="Graphic 57" descr="Pie chart outline">
            <a:extLst>
              <a:ext uri="{FF2B5EF4-FFF2-40B4-BE49-F238E27FC236}">
                <a16:creationId xmlns:a16="http://schemas.microsoft.com/office/drawing/2014/main" id="{FFE132A6-1FC5-40AD-AF6D-78DD9A2DE26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984748" y="5229805"/>
            <a:ext cx="914400" cy="914400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8A0F6BCA-CF0F-42F6-A8F5-DF2E8E313CD4}"/>
              </a:ext>
            </a:extLst>
          </p:cNvPr>
          <p:cNvSpPr txBox="1"/>
          <p:nvPr/>
        </p:nvSpPr>
        <p:spPr>
          <a:xfrm>
            <a:off x="1083187" y="914526"/>
            <a:ext cx="166915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tx1"/>
              </a:buClr>
            </a:pPr>
            <a:r>
              <a:rPr lang="en-GB" sz="2800" b="1">
                <a:solidFill>
                  <a:schemeClr val="bg1"/>
                </a:solidFill>
              </a:rPr>
              <a:t>A</a:t>
            </a:r>
            <a:r>
              <a:rPr lang="en-GB" sz="2800">
                <a:solidFill>
                  <a:schemeClr val="bg1"/>
                </a:solidFill>
              </a:rPr>
              <a:t>nalysis </a:t>
            </a:r>
            <a:r>
              <a:rPr lang="en-GB" sz="2800" b="1">
                <a:solidFill>
                  <a:schemeClr val="bg1"/>
                </a:solidFill>
              </a:rPr>
              <a:t>R</a:t>
            </a:r>
            <a:r>
              <a:rPr lang="en-GB" sz="2800">
                <a:solidFill>
                  <a:schemeClr val="bg1"/>
                </a:solidFill>
              </a:rPr>
              <a:t>esults </a:t>
            </a:r>
            <a:r>
              <a:rPr lang="en-GB" sz="2800" b="1">
                <a:solidFill>
                  <a:schemeClr val="bg1"/>
                </a:solidFill>
              </a:rPr>
              <a:t>D</a:t>
            </a:r>
            <a:r>
              <a:rPr lang="en-GB" sz="2800">
                <a:solidFill>
                  <a:schemeClr val="bg1"/>
                </a:solidFill>
              </a:rPr>
              <a:t>ata</a:t>
            </a:r>
          </a:p>
        </p:txBody>
      </p: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C2AC590E-7542-40A6-A659-9EDCE9E92D85}"/>
              </a:ext>
            </a:extLst>
          </p:cNvPr>
          <p:cNvSpPr/>
          <p:nvPr/>
        </p:nvSpPr>
        <p:spPr bwMode="auto">
          <a:xfrm rot="20882368">
            <a:off x="2882535" y="1939923"/>
            <a:ext cx="2964776" cy="314292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970" indent="-180970" algn="ctr" eaLnBrk="0" hangingPunct="0">
              <a:buClr>
                <a:schemeClr val="bg1"/>
              </a:buClr>
              <a:buFont typeface="Arial" pitchFamily="34" charset="0"/>
              <a:buChar char="–"/>
            </a:pPr>
            <a:endParaRPr lang="en-GB" sz="667" b="1" kern="0" err="1">
              <a:solidFill>
                <a:schemeClr val="bg1"/>
              </a:solidFill>
              <a:latin typeface="Arial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D5FDC465-65B7-4A34-88FF-4D98BE3D84E7}"/>
              </a:ext>
            </a:extLst>
          </p:cNvPr>
          <p:cNvSpPr/>
          <p:nvPr/>
        </p:nvSpPr>
        <p:spPr>
          <a:xfrm>
            <a:off x="5644331" y="922798"/>
            <a:ext cx="193744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000"/>
              <a:t>Meta-analysis</a:t>
            </a:r>
            <a:endParaRPr lang="en-GB" sz="1333"/>
          </a:p>
        </p:txBody>
      </p:sp>
      <p:pic>
        <p:nvPicPr>
          <p:cNvPr id="59" name="Picture 58" descr="Text&#10;&#10;Description automatically generated with medium confidence">
            <a:extLst>
              <a:ext uri="{FF2B5EF4-FFF2-40B4-BE49-F238E27FC236}">
                <a16:creationId xmlns:a16="http://schemas.microsoft.com/office/drawing/2014/main" id="{45AC6162-38F3-40F1-B0C1-FD9485FCAB9B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5109" y="1371266"/>
            <a:ext cx="1295886" cy="843660"/>
          </a:xfrm>
          <a:prstGeom prst="rect">
            <a:avLst/>
          </a:prstGeom>
          <a:effectLst/>
        </p:spPr>
      </p:pic>
      <p:pic>
        <p:nvPicPr>
          <p:cNvPr id="60" name="Picture 59" descr="A picture containing night sky&#10;&#10;Description automatically generated">
            <a:extLst>
              <a:ext uri="{FF2B5EF4-FFF2-40B4-BE49-F238E27FC236}">
                <a16:creationId xmlns:a16="http://schemas.microsoft.com/office/drawing/2014/main" id="{35781592-52AB-4B63-8262-6940BFB7DB4D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646" y="2306888"/>
            <a:ext cx="1669151" cy="1243721"/>
          </a:xfrm>
          <a:prstGeom prst="rect">
            <a:avLst/>
          </a:prstGeom>
        </p:spPr>
      </p:pic>
      <p:sp>
        <p:nvSpPr>
          <p:cNvPr id="61" name="Rectangle 60">
            <a:extLst>
              <a:ext uri="{FF2B5EF4-FFF2-40B4-BE49-F238E27FC236}">
                <a16:creationId xmlns:a16="http://schemas.microsoft.com/office/drawing/2014/main" id="{BBA71DA5-09A1-4B6F-A626-50EC77F1B5CD}"/>
              </a:ext>
            </a:extLst>
          </p:cNvPr>
          <p:cNvSpPr/>
          <p:nvPr/>
        </p:nvSpPr>
        <p:spPr>
          <a:xfrm>
            <a:off x="7693715" y="746107"/>
            <a:ext cx="239762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000"/>
              <a:t>Submission tables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1ACAC265-FC94-436A-836F-6455D90ED032}"/>
              </a:ext>
            </a:extLst>
          </p:cNvPr>
          <p:cNvSpPr/>
          <p:nvPr/>
        </p:nvSpPr>
        <p:spPr>
          <a:xfrm>
            <a:off x="9839831" y="1076988"/>
            <a:ext cx="193238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000"/>
              <a:t>Presentations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1FE8741B-D000-46F9-BEAF-DD2280EC81A4}"/>
              </a:ext>
            </a:extLst>
          </p:cNvPr>
          <p:cNvSpPr/>
          <p:nvPr/>
        </p:nvSpPr>
        <p:spPr>
          <a:xfrm>
            <a:off x="10145000" y="3532690"/>
            <a:ext cx="168028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000"/>
              <a:t>In-text Study Report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6E9B0BF8-33C5-43DE-85AB-182CDA795129}"/>
              </a:ext>
            </a:extLst>
          </p:cNvPr>
          <p:cNvSpPr/>
          <p:nvPr/>
        </p:nvSpPr>
        <p:spPr>
          <a:xfrm>
            <a:off x="7298715" y="5661244"/>
            <a:ext cx="330870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000"/>
              <a:t>Integrated safety reporting</a:t>
            </a:r>
          </a:p>
        </p:txBody>
      </p:sp>
      <p:pic>
        <p:nvPicPr>
          <p:cNvPr id="65" name="Picture 64" descr="Text&#10;&#10;Description automatically generated with medium confidence">
            <a:extLst>
              <a:ext uri="{FF2B5EF4-FFF2-40B4-BE49-F238E27FC236}">
                <a16:creationId xmlns:a16="http://schemas.microsoft.com/office/drawing/2014/main" id="{623F19C4-D00A-4DC3-92F7-9A066DD52643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4488" y="2692308"/>
            <a:ext cx="1264091" cy="822960"/>
          </a:xfrm>
          <a:prstGeom prst="rect">
            <a:avLst/>
          </a:prstGeom>
          <a:effectLst/>
        </p:spPr>
      </p:pic>
      <p:pic>
        <p:nvPicPr>
          <p:cNvPr id="66" name="Picture 65" descr="Text&#10;&#10;Description automatically generated with medium confidence">
            <a:extLst>
              <a:ext uri="{FF2B5EF4-FFF2-40B4-BE49-F238E27FC236}">
                <a16:creationId xmlns:a16="http://schemas.microsoft.com/office/drawing/2014/main" id="{D8FEBCCC-2075-47C5-B0D1-1B1B68853CD7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7723" y="1459632"/>
            <a:ext cx="1264091" cy="822960"/>
          </a:xfrm>
          <a:prstGeom prst="rect">
            <a:avLst/>
          </a:prstGeom>
          <a:effectLst/>
        </p:spPr>
      </p:pic>
      <p:pic>
        <p:nvPicPr>
          <p:cNvPr id="67" name="Picture 66" descr="Text&#10;&#10;Description automatically generated with medium confidence">
            <a:extLst>
              <a:ext uri="{FF2B5EF4-FFF2-40B4-BE49-F238E27FC236}">
                <a16:creationId xmlns:a16="http://schemas.microsoft.com/office/drawing/2014/main" id="{EEB39FE1-B752-4958-A857-1C30C34EB23E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6360" y="1104134"/>
            <a:ext cx="1264091" cy="822960"/>
          </a:xfrm>
          <a:prstGeom prst="rect">
            <a:avLst/>
          </a:prstGeom>
          <a:effectLst/>
        </p:spPr>
      </p:pic>
      <p:pic>
        <p:nvPicPr>
          <p:cNvPr id="68" name="Picture 67" descr="Text&#10;&#10;Description automatically generated with medium confidence">
            <a:extLst>
              <a:ext uri="{FF2B5EF4-FFF2-40B4-BE49-F238E27FC236}">
                <a16:creationId xmlns:a16="http://schemas.microsoft.com/office/drawing/2014/main" id="{EAA51A7B-897A-4F2D-B5E1-A492CF98386B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0485" y="4824542"/>
            <a:ext cx="1264091" cy="822960"/>
          </a:xfrm>
          <a:prstGeom prst="rect">
            <a:avLst/>
          </a:prstGeom>
          <a:effectLst/>
        </p:spPr>
      </p:pic>
      <p:sp>
        <p:nvSpPr>
          <p:cNvPr id="77" name="Rectangle 76">
            <a:extLst>
              <a:ext uri="{FF2B5EF4-FFF2-40B4-BE49-F238E27FC236}">
                <a16:creationId xmlns:a16="http://schemas.microsoft.com/office/drawing/2014/main" id="{9D8EDA81-7EBA-4AF9-ACC3-F9ED0E86538B}"/>
              </a:ext>
            </a:extLst>
          </p:cNvPr>
          <p:cNvSpPr/>
          <p:nvPr/>
        </p:nvSpPr>
        <p:spPr>
          <a:xfrm>
            <a:off x="9677160" y="5081991"/>
            <a:ext cx="168028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000">
                <a:solidFill>
                  <a:schemeClr val="bg1"/>
                </a:solidFill>
              </a:rPr>
              <a:t>Publications</a:t>
            </a:r>
          </a:p>
        </p:txBody>
      </p:sp>
      <p:pic>
        <p:nvPicPr>
          <p:cNvPr id="78" name="Picture 77" descr="Text&#10;&#10;Description automatically generated with medium confidence">
            <a:extLst>
              <a:ext uri="{FF2B5EF4-FFF2-40B4-BE49-F238E27FC236}">
                <a16:creationId xmlns:a16="http://schemas.microsoft.com/office/drawing/2014/main" id="{3B51CF7C-7A41-462C-8E58-F88847D80354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6648" y="4241609"/>
            <a:ext cx="1264091" cy="82296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9942211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5503B5F2-D25F-CD99-81F8-BF1EE012731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65125" y="802640"/>
            <a:ext cx="11460164" cy="5288598"/>
          </a:xfr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pPr>
              <a:buClr>
                <a:schemeClr val="bg1"/>
              </a:buClr>
            </a:pPr>
            <a:r>
              <a:rPr lang="en-GB" sz="2800">
                <a:solidFill>
                  <a:schemeClr val="bg1"/>
                </a:solidFill>
              </a:rPr>
              <a:t>Layering tfrmt’s allows for updating parts of the tfrmt as needed</a:t>
            </a:r>
          </a:p>
          <a:p>
            <a:pPr>
              <a:buClr>
                <a:schemeClr val="bg1"/>
              </a:buClr>
            </a:pPr>
            <a:endParaRPr lang="en-GB" sz="280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</a:pPr>
            <a:r>
              <a:rPr lang="en-GB" sz="2800">
                <a:solidFill>
                  <a:schemeClr val="bg1"/>
                </a:solidFill>
              </a:rPr>
              <a:t>Post study and FDA Acceptance, journal and paper submission</a:t>
            </a:r>
          </a:p>
          <a:p>
            <a:pPr lvl="1">
              <a:buClr>
                <a:schemeClr val="bg1"/>
              </a:buClr>
            </a:pPr>
            <a:r>
              <a:rPr lang="en-GB" sz="2800">
                <a:solidFill>
                  <a:schemeClr val="bg1"/>
                </a:solidFill>
              </a:rPr>
              <a:t>Journals may require specific rounding for numbers and p-values</a:t>
            </a:r>
          </a:p>
          <a:p>
            <a:pPr lvl="1"/>
            <a:endParaRPr lang="en-GB">
              <a:solidFill>
                <a:schemeClr val="bg1"/>
              </a:solidFill>
            </a:endParaRPr>
          </a:p>
          <a:p>
            <a:pPr lvl="2"/>
            <a:endParaRPr lang="en-GB">
              <a:solidFill>
                <a:schemeClr val="bg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0BA3F7-5904-76A0-F036-3BD00F736566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E98F1CCE-4C23-48EA-9D72-48161E0B4899}" type="datetime4">
              <a:rPr lang="en-GB" smtClean="0"/>
              <a:t>26 August 2022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17BBEA-DB22-7438-58A1-F34FA8269AD0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33</a:t>
            </a:fld>
            <a:endParaRPr lang="en-GB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38EF4C6-8024-AA33-E41F-992BD6234C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solidFill>
                  <a:schemeClr val="bg1"/>
                </a:solidFill>
              </a:rPr>
              <a:t>Updating tfrmt’s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22725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5503B5F2-D25F-CD99-81F8-BF1EE012731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65125" y="766763"/>
            <a:ext cx="11460164" cy="5324476"/>
          </a:xfr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  <a:p>
            <a:pPr lvl="1"/>
            <a:endParaRPr lang="en-GB"/>
          </a:p>
          <a:p>
            <a:pPr lvl="2"/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0BA3F7-5904-76A0-F036-3BD00F736566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B49A58B0-CDC2-4BA9-8D04-65E2694577FA}" type="datetime4">
              <a:rPr lang="en-GB" smtClean="0"/>
              <a:t>26 August 2022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17BBEA-DB22-7438-58A1-F34FA8269AD0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34</a:t>
            </a:fld>
            <a:endParaRPr lang="en-GB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38EF4C6-8024-AA33-E41F-992BD6234C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solidFill>
                  <a:schemeClr val="bg1"/>
                </a:solidFill>
              </a:rPr>
              <a:t>Demo Time </a:t>
            </a:r>
          </a:p>
        </p:txBody>
      </p:sp>
      <p:pic>
        <p:nvPicPr>
          <p:cNvPr id="11" name="Picture 10" descr="A picture containing outdoor, satellite, person, mountain&#10;&#10;Description automatically generated">
            <a:extLst>
              <a:ext uri="{FF2B5EF4-FFF2-40B4-BE49-F238E27FC236}">
                <a16:creationId xmlns:a16="http://schemas.microsoft.com/office/drawing/2014/main" id="{80FADBBC-DDC4-40A6-A9B4-1BED758972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2063403" y="765658"/>
            <a:ext cx="8065193" cy="532447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75E6457-2B0B-4C19-B79C-0AE2D87EF13B}"/>
              </a:ext>
            </a:extLst>
          </p:cNvPr>
          <p:cNvSpPr txBox="1"/>
          <p:nvPr/>
        </p:nvSpPr>
        <p:spPr>
          <a:xfrm>
            <a:off x="10047073" y="5402931"/>
            <a:ext cx="1778215" cy="779014"/>
          </a:xfrm>
          <a:prstGeom prst="rect">
            <a:avLst/>
          </a:prstGeom>
          <a:noFill/>
        </p:spPr>
        <p:txBody>
          <a:bodyPr wrap="square" lIns="180000" tIns="180000" rIns="180000" bIns="180000" rtlCol="0">
            <a:spAutoFit/>
          </a:bodyPr>
          <a:lstStyle/>
          <a:p>
            <a:r>
              <a:rPr lang="en-US" sz="900">
                <a:hlinkClick r:id="rId5" tooltip="http://theconversation.com/in-pictures-30-years-of-the-space-shuttle-program-2213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6" tooltip="https://creativecommons.org/licenses/by-nd/3.0/"/>
              </a:rPr>
              <a:t>CC BY-ND</a:t>
            </a:r>
            <a:endParaRPr lang="en-US" sz="90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10299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 Placeholder 12">
            <a:extLst>
              <a:ext uri="{FF2B5EF4-FFF2-40B4-BE49-F238E27FC236}">
                <a16:creationId xmlns:a16="http://schemas.microsoft.com/office/drawing/2014/main" id="{BEF4E93A-AF95-4CF4-9688-DA83827FF1D1}"/>
              </a:ext>
            </a:extLst>
          </p:cNvPr>
          <p:cNvSpPr txBox="1">
            <a:spLocks/>
          </p:cNvSpPr>
          <p:nvPr/>
        </p:nvSpPr>
        <p:spPr>
          <a:xfrm>
            <a:off x="365124" y="793002"/>
            <a:ext cx="11460164" cy="5432240"/>
          </a:xfrm>
          <a:custGeom>
            <a:avLst/>
            <a:gdLst>
              <a:gd name="connsiteX0" fmla="*/ 185682 w 11460164"/>
              <a:gd name="connsiteY0" fmla="*/ 0 h 4484800"/>
              <a:gd name="connsiteX1" fmla="*/ 11274482 w 11460164"/>
              <a:gd name="connsiteY1" fmla="*/ 0 h 4484800"/>
              <a:gd name="connsiteX2" fmla="*/ 11460164 w 11460164"/>
              <a:gd name="connsiteY2" fmla="*/ 185682 h 4484800"/>
              <a:gd name="connsiteX3" fmla="*/ 11460164 w 11460164"/>
              <a:gd name="connsiteY3" fmla="*/ 456183 h 4484800"/>
              <a:gd name="connsiteX4" fmla="*/ 11460164 w 11460164"/>
              <a:gd name="connsiteY4" fmla="*/ 715601 h 4484800"/>
              <a:gd name="connsiteX5" fmla="*/ 11460164 w 11460164"/>
              <a:gd name="connsiteY5" fmla="*/ 4299118 h 4484800"/>
              <a:gd name="connsiteX6" fmla="*/ 11274482 w 11460164"/>
              <a:gd name="connsiteY6" fmla="*/ 4484800 h 4484800"/>
              <a:gd name="connsiteX7" fmla="*/ 185682 w 11460164"/>
              <a:gd name="connsiteY7" fmla="*/ 4484800 h 4484800"/>
              <a:gd name="connsiteX8" fmla="*/ 0 w 11460164"/>
              <a:gd name="connsiteY8" fmla="*/ 4299118 h 4484800"/>
              <a:gd name="connsiteX9" fmla="*/ 0 w 11460164"/>
              <a:gd name="connsiteY9" fmla="*/ 715601 h 4484800"/>
              <a:gd name="connsiteX10" fmla="*/ 0 w 11460164"/>
              <a:gd name="connsiteY10" fmla="*/ 456183 h 4484800"/>
              <a:gd name="connsiteX11" fmla="*/ 0 w 11460164"/>
              <a:gd name="connsiteY11" fmla="*/ 185682 h 4484800"/>
              <a:gd name="connsiteX12" fmla="*/ 185682 w 11460164"/>
              <a:gd name="connsiteY12" fmla="*/ 0 h 448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460164" h="4484800">
                <a:moveTo>
                  <a:pt x="185682" y="0"/>
                </a:moveTo>
                <a:lnTo>
                  <a:pt x="11274482" y="0"/>
                </a:lnTo>
                <a:cubicBezTo>
                  <a:pt x="11377031" y="0"/>
                  <a:pt x="11460164" y="83133"/>
                  <a:pt x="11460164" y="185682"/>
                </a:cubicBezTo>
                <a:lnTo>
                  <a:pt x="11460164" y="456183"/>
                </a:lnTo>
                <a:lnTo>
                  <a:pt x="11460164" y="715601"/>
                </a:lnTo>
                <a:lnTo>
                  <a:pt x="11460164" y="4299118"/>
                </a:lnTo>
                <a:cubicBezTo>
                  <a:pt x="11460164" y="4401667"/>
                  <a:pt x="11377031" y="4484800"/>
                  <a:pt x="11274482" y="4484800"/>
                </a:cubicBezTo>
                <a:lnTo>
                  <a:pt x="185682" y="4484800"/>
                </a:lnTo>
                <a:cubicBezTo>
                  <a:pt x="83133" y="4484800"/>
                  <a:pt x="0" y="4401667"/>
                  <a:pt x="0" y="4299118"/>
                </a:cubicBezTo>
                <a:lnTo>
                  <a:pt x="0" y="715601"/>
                </a:lnTo>
                <a:lnTo>
                  <a:pt x="0" y="456183"/>
                </a:lnTo>
                <a:lnTo>
                  <a:pt x="0" y="185682"/>
                </a:lnTo>
                <a:cubicBezTo>
                  <a:pt x="0" y="83133"/>
                  <a:pt x="83133" y="0"/>
                  <a:pt x="185682" y="0"/>
                </a:cubicBezTo>
                <a:close/>
              </a:path>
            </a:pathLst>
          </a:cu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>
            <a:lvl1pPr marL="359991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7533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973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41415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9955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59946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99940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59931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19922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GB"/>
          </a:p>
          <a:p>
            <a:pPr lvl="1"/>
            <a:endParaRPr lang="en-GB"/>
          </a:p>
          <a:p>
            <a:pPr lvl="2"/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0723B35-CFBE-488F-960E-DACA850220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solidFill>
                  <a:schemeClr val="bg1"/>
                </a:solidFill>
              </a:rPr>
              <a:t>Interactivity and Dynamism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8D4EFCEC-051E-4570-B8DA-9649000F2AA6}"/>
              </a:ext>
            </a:extLst>
          </p:cNvPr>
          <p:cNvSpPr/>
          <p:nvPr/>
        </p:nvSpPr>
        <p:spPr bwMode="auto">
          <a:xfrm>
            <a:off x="3031484" y="3184449"/>
            <a:ext cx="5066035" cy="314293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970" indent="-180970" algn="ctr" eaLnBrk="0" hangingPunct="0">
              <a:buClr>
                <a:schemeClr val="bg1"/>
              </a:buClr>
              <a:buFont typeface="Arial" pitchFamily="34" charset="0"/>
              <a:buChar char="–"/>
            </a:pPr>
            <a:endParaRPr lang="en-GB" sz="667" b="1" kern="0" err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345122DD-CB12-4E41-A039-344F42FB4CC4}"/>
              </a:ext>
            </a:extLst>
          </p:cNvPr>
          <p:cNvSpPr/>
          <p:nvPr/>
        </p:nvSpPr>
        <p:spPr bwMode="auto">
          <a:xfrm>
            <a:off x="9401675" y="3279922"/>
            <a:ext cx="714898" cy="264028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970" indent="-180970" algn="ctr" eaLnBrk="0" hangingPunct="0">
              <a:buClr>
                <a:schemeClr val="bg1"/>
              </a:buClr>
              <a:buFont typeface="Arial" pitchFamily="34" charset="0"/>
              <a:buChar char="–"/>
            </a:pPr>
            <a:endParaRPr lang="en-GB" sz="667" b="1" kern="0" err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24AC4674-C8AE-4832-BFF2-7B6D7C8E2125}"/>
              </a:ext>
            </a:extLst>
          </p:cNvPr>
          <p:cNvSpPr/>
          <p:nvPr/>
        </p:nvSpPr>
        <p:spPr bwMode="auto">
          <a:xfrm rot="2513200">
            <a:off x="9128132" y="3982032"/>
            <a:ext cx="714898" cy="264028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970" indent="-180970" algn="ctr" eaLnBrk="0" hangingPunct="0">
              <a:buClr>
                <a:schemeClr val="bg1"/>
              </a:buClr>
              <a:buFont typeface="Arial" pitchFamily="34" charset="0"/>
              <a:buChar char="–"/>
            </a:pPr>
            <a:endParaRPr lang="en-GB" sz="667" b="1" kern="0" err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995E32CB-DCBA-425C-B602-16535B04CD8B}"/>
              </a:ext>
            </a:extLst>
          </p:cNvPr>
          <p:cNvSpPr/>
          <p:nvPr/>
        </p:nvSpPr>
        <p:spPr bwMode="auto">
          <a:xfrm rot="5400000">
            <a:off x="8382280" y="4250164"/>
            <a:ext cx="714898" cy="264028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970" indent="-180970" algn="ctr" eaLnBrk="0" hangingPunct="0">
              <a:buClr>
                <a:schemeClr val="bg1"/>
              </a:buClr>
              <a:buFont typeface="Arial" pitchFamily="34" charset="0"/>
              <a:buChar char="–"/>
            </a:pPr>
            <a:endParaRPr lang="en-GB" sz="667" b="1" kern="0" err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157326F8-975A-4CBB-81E1-4137F66607DE}"/>
              </a:ext>
            </a:extLst>
          </p:cNvPr>
          <p:cNvSpPr/>
          <p:nvPr/>
        </p:nvSpPr>
        <p:spPr bwMode="auto">
          <a:xfrm rot="19294772">
            <a:off x="9174156" y="2610899"/>
            <a:ext cx="714898" cy="264028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970" indent="-180970" algn="ctr" eaLnBrk="0" hangingPunct="0">
              <a:buClr>
                <a:schemeClr val="bg1"/>
              </a:buClr>
              <a:buFont typeface="Arial" pitchFamily="34" charset="0"/>
              <a:buChar char="–"/>
            </a:pPr>
            <a:endParaRPr lang="en-GB" sz="667" b="1" kern="0" err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96D68F37-5DA5-4293-B610-EE600F2678C2}"/>
              </a:ext>
            </a:extLst>
          </p:cNvPr>
          <p:cNvSpPr/>
          <p:nvPr/>
        </p:nvSpPr>
        <p:spPr bwMode="auto">
          <a:xfrm rot="16200000">
            <a:off x="8382280" y="2258254"/>
            <a:ext cx="714898" cy="264028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970" indent="-180970" algn="ctr" eaLnBrk="0" hangingPunct="0">
              <a:buClr>
                <a:schemeClr val="bg1"/>
              </a:buClr>
              <a:buFont typeface="Arial" pitchFamily="34" charset="0"/>
              <a:buChar char="–"/>
            </a:pPr>
            <a:endParaRPr lang="en-GB" sz="667" b="1" kern="0" err="1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A4D3582B-B9FA-4B5C-A139-5F01604FFC4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7370" y="2676412"/>
            <a:ext cx="1378342" cy="1378342"/>
          </a:xfrm>
          <a:prstGeom prst="rect">
            <a:avLst/>
          </a:prstGeom>
        </p:spPr>
      </p:pic>
      <p:pic>
        <p:nvPicPr>
          <p:cNvPr id="41" name="Graphic 40" descr="Periodic Graph with solid fill">
            <a:extLst>
              <a:ext uri="{FF2B5EF4-FFF2-40B4-BE49-F238E27FC236}">
                <a16:creationId xmlns:a16="http://schemas.microsoft.com/office/drawing/2014/main" id="{6BCA6D2A-1414-4243-940B-95AA934261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32696" y="3788960"/>
            <a:ext cx="914400" cy="914400"/>
          </a:xfrm>
          <a:prstGeom prst="rect">
            <a:avLst/>
          </a:prstGeom>
        </p:spPr>
      </p:pic>
      <p:pic>
        <p:nvPicPr>
          <p:cNvPr id="43" name="Graphic 42" descr="Bar chart with solid fill">
            <a:extLst>
              <a:ext uri="{FF2B5EF4-FFF2-40B4-BE49-F238E27FC236}">
                <a16:creationId xmlns:a16="http://schemas.microsoft.com/office/drawing/2014/main" id="{5D88406E-D826-4A88-9DB3-2747C38179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070348" y="4727684"/>
            <a:ext cx="914400" cy="914400"/>
          </a:xfrm>
          <a:prstGeom prst="rect">
            <a:avLst/>
          </a:prstGeom>
        </p:spPr>
      </p:pic>
      <p:sp>
        <p:nvSpPr>
          <p:cNvPr id="55" name="Arrow: Right 54">
            <a:extLst>
              <a:ext uri="{FF2B5EF4-FFF2-40B4-BE49-F238E27FC236}">
                <a16:creationId xmlns:a16="http://schemas.microsoft.com/office/drawing/2014/main" id="{73675D26-5675-453E-A15B-A090B038DC11}"/>
              </a:ext>
            </a:extLst>
          </p:cNvPr>
          <p:cNvSpPr/>
          <p:nvPr/>
        </p:nvSpPr>
        <p:spPr bwMode="auto">
          <a:xfrm rot="8064978">
            <a:off x="7658861" y="4011105"/>
            <a:ext cx="714898" cy="264028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970" indent="-180970" algn="ctr" eaLnBrk="0" hangingPunct="0">
              <a:buClr>
                <a:schemeClr val="bg1"/>
              </a:buClr>
              <a:buFont typeface="Arial" pitchFamily="34" charset="0"/>
              <a:buChar char="–"/>
            </a:pPr>
            <a:endParaRPr lang="en-GB" sz="667" b="1" kern="0" err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1B79FB22-F279-4E2B-B626-0B18FACDA770}"/>
              </a:ext>
            </a:extLst>
          </p:cNvPr>
          <p:cNvSpPr/>
          <p:nvPr/>
        </p:nvSpPr>
        <p:spPr bwMode="auto">
          <a:xfrm rot="3352376">
            <a:off x="1839998" y="4018258"/>
            <a:ext cx="898207" cy="288423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970" indent="-180970" algn="ctr" eaLnBrk="0" hangingPunct="0">
              <a:buClr>
                <a:schemeClr val="bg1"/>
              </a:buClr>
              <a:buFont typeface="Arial" pitchFamily="34" charset="0"/>
              <a:buChar char="–"/>
            </a:pPr>
            <a:endParaRPr lang="en-GB" sz="667" b="1" kern="0" err="1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39" name="Picture 2">
            <a:extLst>
              <a:ext uri="{FF2B5EF4-FFF2-40B4-BE49-F238E27FC236}">
                <a16:creationId xmlns:a16="http://schemas.microsoft.com/office/drawing/2014/main" id="{B5567D2D-256A-4666-923B-B0BEAE88C3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9541" y="4323021"/>
            <a:ext cx="1352951" cy="1567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Graphic 48" descr="Periodic Graph with solid fill">
            <a:extLst>
              <a:ext uri="{FF2B5EF4-FFF2-40B4-BE49-F238E27FC236}">
                <a16:creationId xmlns:a16="http://schemas.microsoft.com/office/drawing/2014/main" id="{89DE20C3-7BCD-477F-8E47-142D9ACDCD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32696" y="3788960"/>
            <a:ext cx="914400" cy="914400"/>
          </a:xfrm>
          <a:prstGeom prst="rect">
            <a:avLst/>
          </a:prstGeom>
        </p:spPr>
      </p:pic>
      <p:pic>
        <p:nvPicPr>
          <p:cNvPr id="51" name="Graphic 50" descr="Scatterplot with solid fill">
            <a:extLst>
              <a:ext uri="{FF2B5EF4-FFF2-40B4-BE49-F238E27FC236}">
                <a16:creationId xmlns:a16="http://schemas.microsoft.com/office/drawing/2014/main" id="{341FCB45-580E-4780-AD71-993C8F379D9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450409" y="5265049"/>
            <a:ext cx="914400" cy="914400"/>
          </a:xfrm>
          <a:prstGeom prst="rect">
            <a:avLst/>
          </a:prstGeom>
        </p:spPr>
      </p:pic>
      <p:pic>
        <p:nvPicPr>
          <p:cNvPr id="57" name="Graphic 56" descr="Bar chart with solid fill">
            <a:extLst>
              <a:ext uri="{FF2B5EF4-FFF2-40B4-BE49-F238E27FC236}">
                <a16:creationId xmlns:a16="http://schemas.microsoft.com/office/drawing/2014/main" id="{D123C891-8E9B-4E3B-A98E-1A45D64D9D3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070348" y="4727684"/>
            <a:ext cx="914400" cy="914400"/>
          </a:xfrm>
          <a:prstGeom prst="rect">
            <a:avLst/>
          </a:prstGeom>
        </p:spPr>
      </p:pic>
      <p:pic>
        <p:nvPicPr>
          <p:cNvPr id="58" name="Graphic 57" descr="Pie chart outline">
            <a:extLst>
              <a:ext uri="{FF2B5EF4-FFF2-40B4-BE49-F238E27FC236}">
                <a16:creationId xmlns:a16="http://schemas.microsoft.com/office/drawing/2014/main" id="{FFE132A6-1FC5-40AD-AF6D-78DD9A2DE26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984748" y="5229805"/>
            <a:ext cx="914400" cy="914400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8A0F6BCA-CF0F-42F6-A8F5-DF2E8E313CD4}"/>
              </a:ext>
            </a:extLst>
          </p:cNvPr>
          <p:cNvSpPr txBox="1"/>
          <p:nvPr/>
        </p:nvSpPr>
        <p:spPr>
          <a:xfrm>
            <a:off x="1083187" y="914526"/>
            <a:ext cx="166915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tx1"/>
              </a:buClr>
            </a:pPr>
            <a:r>
              <a:rPr lang="en-GB" sz="2800" b="1">
                <a:solidFill>
                  <a:schemeClr val="bg1"/>
                </a:solidFill>
              </a:rPr>
              <a:t>A</a:t>
            </a:r>
            <a:r>
              <a:rPr lang="en-GB" sz="2800">
                <a:solidFill>
                  <a:schemeClr val="bg1"/>
                </a:solidFill>
              </a:rPr>
              <a:t>nalysis </a:t>
            </a:r>
            <a:r>
              <a:rPr lang="en-GB" sz="2800" b="1">
                <a:solidFill>
                  <a:schemeClr val="bg1"/>
                </a:solidFill>
              </a:rPr>
              <a:t>R</a:t>
            </a:r>
            <a:r>
              <a:rPr lang="en-GB" sz="2800">
                <a:solidFill>
                  <a:schemeClr val="bg1"/>
                </a:solidFill>
              </a:rPr>
              <a:t>esults </a:t>
            </a:r>
            <a:r>
              <a:rPr lang="en-GB" sz="2800" b="1">
                <a:solidFill>
                  <a:schemeClr val="bg1"/>
                </a:solidFill>
              </a:rPr>
              <a:t>D</a:t>
            </a:r>
            <a:r>
              <a:rPr lang="en-GB" sz="2800">
                <a:solidFill>
                  <a:schemeClr val="bg1"/>
                </a:solidFill>
              </a:rPr>
              <a:t>ata</a:t>
            </a:r>
          </a:p>
        </p:txBody>
      </p: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C2AC590E-7542-40A6-A659-9EDCE9E92D85}"/>
              </a:ext>
            </a:extLst>
          </p:cNvPr>
          <p:cNvSpPr/>
          <p:nvPr/>
        </p:nvSpPr>
        <p:spPr bwMode="auto">
          <a:xfrm rot="20882368">
            <a:off x="2882535" y="1939923"/>
            <a:ext cx="2964776" cy="314292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970" indent="-180970" algn="ctr" eaLnBrk="0" hangingPunct="0">
              <a:buClr>
                <a:schemeClr val="bg1"/>
              </a:buClr>
              <a:buFont typeface="Arial" pitchFamily="34" charset="0"/>
              <a:buChar char="–"/>
            </a:pPr>
            <a:endParaRPr lang="en-GB" sz="667" b="1" kern="0" err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D5FDC465-65B7-4A34-88FF-4D98BE3D84E7}"/>
              </a:ext>
            </a:extLst>
          </p:cNvPr>
          <p:cNvSpPr/>
          <p:nvPr/>
        </p:nvSpPr>
        <p:spPr>
          <a:xfrm>
            <a:off x="5644331" y="922798"/>
            <a:ext cx="193744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000"/>
              <a:t>Meta-analysis</a:t>
            </a:r>
            <a:endParaRPr lang="en-GB" sz="1333"/>
          </a:p>
        </p:txBody>
      </p:sp>
      <p:pic>
        <p:nvPicPr>
          <p:cNvPr id="59" name="Picture 58" descr="Text&#10;&#10;Description automatically generated with medium confidence">
            <a:extLst>
              <a:ext uri="{FF2B5EF4-FFF2-40B4-BE49-F238E27FC236}">
                <a16:creationId xmlns:a16="http://schemas.microsoft.com/office/drawing/2014/main" id="{45AC6162-38F3-40F1-B0C1-FD9485FCAB9B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5109" y="1371266"/>
            <a:ext cx="1295886" cy="843660"/>
          </a:xfrm>
          <a:prstGeom prst="rect">
            <a:avLst/>
          </a:prstGeom>
          <a:effectLst/>
        </p:spPr>
      </p:pic>
      <p:pic>
        <p:nvPicPr>
          <p:cNvPr id="60" name="Picture 59" descr="A picture containing night sky&#10;&#10;Description automatically generated">
            <a:extLst>
              <a:ext uri="{FF2B5EF4-FFF2-40B4-BE49-F238E27FC236}">
                <a16:creationId xmlns:a16="http://schemas.microsoft.com/office/drawing/2014/main" id="{35781592-52AB-4B63-8262-6940BFB7DB4D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646" y="2306888"/>
            <a:ext cx="1669151" cy="1243721"/>
          </a:xfrm>
          <a:prstGeom prst="rect">
            <a:avLst/>
          </a:prstGeom>
        </p:spPr>
      </p:pic>
      <p:sp>
        <p:nvSpPr>
          <p:cNvPr id="61" name="Rectangle 60">
            <a:extLst>
              <a:ext uri="{FF2B5EF4-FFF2-40B4-BE49-F238E27FC236}">
                <a16:creationId xmlns:a16="http://schemas.microsoft.com/office/drawing/2014/main" id="{BBA71DA5-09A1-4B6F-A626-50EC77F1B5CD}"/>
              </a:ext>
            </a:extLst>
          </p:cNvPr>
          <p:cNvSpPr/>
          <p:nvPr/>
        </p:nvSpPr>
        <p:spPr>
          <a:xfrm>
            <a:off x="7693715" y="746107"/>
            <a:ext cx="239762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000"/>
              <a:t>Submission tables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1ACAC265-FC94-436A-836F-6455D90ED032}"/>
              </a:ext>
            </a:extLst>
          </p:cNvPr>
          <p:cNvSpPr/>
          <p:nvPr/>
        </p:nvSpPr>
        <p:spPr>
          <a:xfrm>
            <a:off x="9839831" y="1076988"/>
            <a:ext cx="193238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000"/>
              <a:t>Presentations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1FE8741B-D000-46F9-BEAF-DD2280EC81A4}"/>
              </a:ext>
            </a:extLst>
          </p:cNvPr>
          <p:cNvSpPr/>
          <p:nvPr/>
        </p:nvSpPr>
        <p:spPr>
          <a:xfrm>
            <a:off x="10145000" y="3532690"/>
            <a:ext cx="168028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000"/>
              <a:t>In-text Study Report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6E9B0BF8-33C5-43DE-85AB-182CDA795129}"/>
              </a:ext>
            </a:extLst>
          </p:cNvPr>
          <p:cNvSpPr/>
          <p:nvPr/>
        </p:nvSpPr>
        <p:spPr>
          <a:xfrm>
            <a:off x="7298715" y="5661244"/>
            <a:ext cx="330870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000"/>
              <a:t>Integrated safety reporting</a:t>
            </a:r>
          </a:p>
        </p:txBody>
      </p:sp>
      <p:pic>
        <p:nvPicPr>
          <p:cNvPr id="65" name="Picture 64" descr="Text&#10;&#10;Description automatically generated with medium confidence">
            <a:extLst>
              <a:ext uri="{FF2B5EF4-FFF2-40B4-BE49-F238E27FC236}">
                <a16:creationId xmlns:a16="http://schemas.microsoft.com/office/drawing/2014/main" id="{623F19C4-D00A-4DC3-92F7-9A066DD52643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4488" y="2692308"/>
            <a:ext cx="1264091" cy="822960"/>
          </a:xfrm>
          <a:prstGeom prst="rect">
            <a:avLst/>
          </a:prstGeom>
          <a:effectLst/>
        </p:spPr>
      </p:pic>
      <p:pic>
        <p:nvPicPr>
          <p:cNvPr id="66" name="Picture 65" descr="Text&#10;&#10;Description automatically generated with medium confidence">
            <a:extLst>
              <a:ext uri="{FF2B5EF4-FFF2-40B4-BE49-F238E27FC236}">
                <a16:creationId xmlns:a16="http://schemas.microsoft.com/office/drawing/2014/main" id="{D8FEBCCC-2075-47C5-B0D1-1B1B68853CD7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7723" y="1459632"/>
            <a:ext cx="1264091" cy="822960"/>
          </a:xfrm>
          <a:prstGeom prst="rect">
            <a:avLst/>
          </a:prstGeom>
          <a:effectLst/>
        </p:spPr>
      </p:pic>
      <p:pic>
        <p:nvPicPr>
          <p:cNvPr id="67" name="Picture 66" descr="Text&#10;&#10;Description automatically generated with medium confidence">
            <a:extLst>
              <a:ext uri="{FF2B5EF4-FFF2-40B4-BE49-F238E27FC236}">
                <a16:creationId xmlns:a16="http://schemas.microsoft.com/office/drawing/2014/main" id="{EEB39FE1-B752-4958-A857-1C30C34EB23E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6360" y="1104134"/>
            <a:ext cx="1264091" cy="822960"/>
          </a:xfrm>
          <a:prstGeom prst="rect">
            <a:avLst/>
          </a:prstGeom>
          <a:effectLst/>
        </p:spPr>
      </p:pic>
      <p:pic>
        <p:nvPicPr>
          <p:cNvPr id="68" name="Picture 67" descr="Text&#10;&#10;Description automatically generated with medium confidence">
            <a:extLst>
              <a:ext uri="{FF2B5EF4-FFF2-40B4-BE49-F238E27FC236}">
                <a16:creationId xmlns:a16="http://schemas.microsoft.com/office/drawing/2014/main" id="{EAA51A7B-897A-4F2D-B5E1-A492CF98386B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0485" y="4824542"/>
            <a:ext cx="1264091" cy="822960"/>
          </a:xfrm>
          <a:prstGeom prst="rect">
            <a:avLst/>
          </a:prstGeom>
          <a:effectLst/>
        </p:spPr>
      </p:pic>
      <p:sp>
        <p:nvSpPr>
          <p:cNvPr id="77" name="Rectangle 76">
            <a:extLst>
              <a:ext uri="{FF2B5EF4-FFF2-40B4-BE49-F238E27FC236}">
                <a16:creationId xmlns:a16="http://schemas.microsoft.com/office/drawing/2014/main" id="{9D8EDA81-7EBA-4AF9-ACC3-F9ED0E86538B}"/>
              </a:ext>
            </a:extLst>
          </p:cNvPr>
          <p:cNvSpPr/>
          <p:nvPr/>
        </p:nvSpPr>
        <p:spPr>
          <a:xfrm>
            <a:off x="9677160" y="5081991"/>
            <a:ext cx="168028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000"/>
              <a:t>Publications</a:t>
            </a:r>
          </a:p>
        </p:txBody>
      </p:sp>
      <p:pic>
        <p:nvPicPr>
          <p:cNvPr id="78" name="Picture 77" descr="Text&#10;&#10;Description automatically generated with medium confidence">
            <a:extLst>
              <a:ext uri="{FF2B5EF4-FFF2-40B4-BE49-F238E27FC236}">
                <a16:creationId xmlns:a16="http://schemas.microsoft.com/office/drawing/2014/main" id="{3B51CF7C-7A41-462C-8E58-F88847D80354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6648" y="4241609"/>
            <a:ext cx="1264091" cy="822960"/>
          </a:xfrm>
          <a:prstGeom prst="rect">
            <a:avLst/>
          </a:prstGeom>
          <a:effectLst/>
        </p:spPr>
      </p:pic>
      <p:sp>
        <p:nvSpPr>
          <p:cNvPr id="79" name="Rectangle 78">
            <a:extLst>
              <a:ext uri="{FF2B5EF4-FFF2-40B4-BE49-F238E27FC236}">
                <a16:creationId xmlns:a16="http://schemas.microsoft.com/office/drawing/2014/main" id="{4C30490F-F811-4384-87C1-D5994AE02FA8}"/>
              </a:ext>
            </a:extLst>
          </p:cNvPr>
          <p:cNvSpPr/>
          <p:nvPr/>
        </p:nvSpPr>
        <p:spPr>
          <a:xfrm>
            <a:off x="6147896" y="4966625"/>
            <a:ext cx="168028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000">
                <a:solidFill>
                  <a:schemeClr val="bg1"/>
                </a:solidFill>
              </a:rPr>
              <a:t>Dynamic Apps</a:t>
            </a:r>
          </a:p>
        </p:txBody>
      </p:sp>
      <p:pic>
        <p:nvPicPr>
          <p:cNvPr id="80" name="Picture 79" descr="Text&#10;&#10;Description automatically generated with medium confidence">
            <a:extLst>
              <a:ext uri="{FF2B5EF4-FFF2-40B4-BE49-F238E27FC236}">
                <a16:creationId xmlns:a16="http://schemas.microsoft.com/office/drawing/2014/main" id="{D48E5516-2ACB-4446-A8F4-BE6D578EF478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7384" y="4126243"/>
            <a:ext cx="1264091" cy="82296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59343296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5503B5F2-D25F-CD99-81F8-BF1EE012731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65125" y="766762"/>
            <a:ext cx="11460164" cy="5324476"/>
          </a:xfr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pPr>
              <a:buClr>
                <a:schemeClr val="bg1"/>
              </a:buClr>
            </a:pPr>
            <a:r>
              <a:rPr lang="en-GB" sz="2800">
                <a:solidFill>
                  <a:schemeClr val="bg1"/>
                </a:solidFill>
              </a:rPr>
              <a:t>Tables formatting editable through a shiny app</a:t>
            </a:r>
          </a:p>
          <a:p>
            <a:pPr>
              <a:buClr>
                <a:schemeClr val="bg1"/>
              </a:buClr>
            </a:pPr>
            <a:endParaRPr lang="en-GB" sz="280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</a:pPr>
            <a:r>
              <a:rPr lang="en-GB" sz="2800">
                <a:solidFill>
                  <a:schemeClr val="bg1"/>
                </a:solidFill>
              </a:rPr>
              <a:t>Data inputs filterable by non-programmers</a:t>
            </a:r>
          </a:p>
          <a:p>
            <a:pPr>
              <a:buClr>
                <a:schemeClr val="bg1"/>
              </a:buClr>
            </a:pPr>
            <a:endParaRPr lang="en-GB" sz="280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</a:pPr>
            <a:r>
              <a:rPr lang="en-GB" sz="2800">
                <a:solidFill>
                  <a:schemeClr val="bg1"/>
                </a:solidFill>
              </a:rPr>
              <a:t>Easily preview and sort tables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0BA3F7-5904-76A0-F036-3BD00F736566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EC18CB53-D609-4770-911C-8150AD2950AC}" type="datetime4">
              <a:rPr lang="en-GB" smtClean="0"/>
              <a:t>26 August 2022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17BBEA-DB22-7438-58A1-F34FA8269AD0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36</a:t>
            </a:fld>
            <a:endParaRPr lang="en-GB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38EF4C6-8024-AA33-E41F-992BD6234C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solidFill>
                  <a:schemeClr val="bg1"/>
                </a:solidFill>
              </a:rPr>
              <a:t>Shiny &amp; Interactive Exploration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F39F58D-D2ED-4021-940D-8E3644EEEF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9519" y="2705492"/>
            <a:ext cx="5804318" cy="306371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3377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5503B5F2-D25F-CD99-81F8-BF1EE012731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65125" y="766762"/>
            <a:ext cx="11460164" cy="5324476"/>
          </a:xfr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pPr>
              <a:buClr>
                <a:schemeClr val="bg1"/>
              </a:buClr>
            </a:pPr>
            <a:r>
              <a:rPr lang="en-GB" sz="2800">
                <a:solidFill>
                  <a:schemeClr val="bg1"/>
                </a:solidFill>
              </a:rPr>
              <a:t>tfrmt to be saved as a JSON file</a:t>
            </a:r>
          </a:p>
          <a:p>
            <a:pPr>
              <a:buClr>
                <a:schemeClr val="bg1"/>
              </a:buClr>
            </a:pPr>
            <a:endParaRPr lang="en-GB" sz="280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</a:pPr>
            <a:r>
              <a:rPr lang="en-GB" sz="2800">
                <a:solidFill>
                  <a:schemeClr val="bg1"/>
                </a:solidFill>
              </a:rPr>
              <a:t>Tables as {</a:t>
            </a:r>
            <a:r>
              <a:rPr lang="en-GB" sz="2800" err="1">
                <a:solidFill>
                  <a:schemeClr val="bg1"/>
                </a:solidFill>
              </a:rPr>
              <a:t>ggplot</a:t>
            </a:r>
            <a:r>
              <a:rPr lang="en-GB" sz="2800">
                <a:solidFill>
                  <a:schemeClr val="bg1"/>
                </a:solidFill>
              </a:rPr>
              <a:t>} output to make it simpler to combine plots and tables</a:t>
            </a:r>
          </a:p>
          <a:p>
            <a:pPr>
              <a:buClr>
                <a:schemeClr val="bg1"/>
              </a:buClr>
            </a:pPr>
            <a:endParaRPr lang="en-GB" sz="280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</a:pPr>
            <a:r>
              <a:rPr lang="en-GB" sz="2800">
                <a:solidFill>
                  <a:schemeClr val="bg1"/>
                </a:solidFill>
              </a:rPr>
              <a:t>Explicit traceability between ARD and table</a:t>
            </a:r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  <a:p>
            <a:pPr lvl="2"/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0BA3F7-5904-76A0-F036-3BD00F736566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0EFB869B-3790-4AD5-898D-4F75FDDE7096}" type="datetime4">
              <a:rPr lang="en-GB" smtClean="0"/>
              <a:t>26 August 2022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17BBEA-DB22-7438-58A1-F34FA8269AD0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37</a:t>
            </a:fld>
            <a:endParaRPr lang="en-GB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38EF4C6-8024-AA33-E41F-992BD6234C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>
                <a:solidFill>
                  <a:schemeClr val="bg1"/>
                </a:solidFill>
              </a:rPr>
              <a:t>Future of tfrmt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31120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5503B5F2-D25F-CD99-81F8-BF1EE012731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65125" y="766762"/>
            <a:ext cx="11460164" cy="5324476"/>
          </a:xfr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pPr>
              <a:buClr>
                <a:schemeClr val="bg1"/>
              </a:buClr>
            </a:pPr>
            <a:r>
              <a:rPr lang="en-GB" sz="2800">
                <a:solidFill>
                  <a:schemeClr val="bg1"/>
                </a:solidFill>
              </a:rPr>
              <a:t>Organizations define their ARDs can also provide tfrmt templates</a:t>
            </a:r>
          </a:p>
          <a:p>
            <a:pPr lvl="1">
              <a:buClr>
                <a:schemeClr val="bg1"/>
              </a:buClr>
            </a:pPr>
            <a:r>
              <a:rPr lang="en-GB" sz="2600">
                <a:solidFill>
                  <a:schemeClr val="bg1"/>
                </a:solidFill>
              </a:rPr>
              <a:t>Standardize how values are displayed across the org</a:t>
            </a:r>
          </a:p>
          <a:p>
            <a:pPr lvl="1">
              <a:buClr>
                <a:schemeClr val="bg1"/>
              </a:buClr>
            </a:pPr>
            <a:r>
              <a:rPr lang="en-GB" sz="2800">
                <a:solidFill>
                  <a:schemeClr val="bg1"/>
                </a:solidFill>
              </a:rPr>
              <a:t>Prevent programmer- differences</a:t>
            </a:r>
          </a:p>
          <a:p>
            <a:pPr lvl="1">
              <a:buClr>
                <a:schemeClr val="bg1"/>
              </a:buClr>
            </a:pPr>
            <a:endParaRPr lang="en-GB" sz="280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</a:pPr>
            <a:r>
              <a:rPr lang="en-GB" sz="3000">
                <a:solidFill>
                  <a:schemeClr val="bg1"/>
                </a:solidFill>
              </a:rPr>
              <a:t>Mock shells based on a standard format that is shared</a:t>
            </a:r>
          </a:p>
          <a:p>
            <a:pPr>
              <a:buClr>
                <a:schemeClr val="bg1"/>
              </a:buClr>
            </a:pPr>
            <a:endParaRPr lang="en-GB" sz="300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</a:pPr>
            <a:r>
              <a:rPr lang="en-GB" sz="2800">
                <a:solidFill>
                  <a:schemeClr val="bg1"/>
                </a:solidFill>
              </a:rPr>
              <a:t>See {tfrmt} “templates” vignette</a:t>
            </a:r>
          </a:p>
          <a:p>
            <a:pPr lvl="2"/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0BA3F7-5904-76A0-F036-3BD00F736566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E98F1CCE-4C23-48EA-9D72-48161E0B4899}" type="datetime4">
              <a:rPr lang="en-GB" smtClean="0"/>
              <a:t>26 August 2022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17BBEA-DB22-7438-58A1-F34FA8269AD0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38</a:t>
            </a:fld>
            <a:endParaRPr lang="en-GB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38EF4C6-8024-AA33-E41F-992BD6234C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solidFill>
                  <a:schemeClr val="bg1"/>
                </a:solidFill>
              </a:rPr>
              <a:t>Future of tfrmt in your organization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84593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5503B5F2-D25F-CD99-81F8-BF1EE012731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65125" y="766762"/>
            <a:ext cx="11460164" cy="5324476"/>
          </a:xfr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pPr marL="514350" indent="-514350">
              <a:buClr>
                <a:schemeClr val="bg1"/>
              </a:buClr>
              <a:buFont typeface="+mj-lt"/>
              <a:buAutoNum type="alphaUcPeriod"/>
            </a:pPr>
            <a:r>
              <a:rPr lang="en-GB" sz="2800"/>
              <a:t>Using the processed </a:t>
            </a:r>
            <a:r>
              <a:rPr lang="en-GB" sz="2800" err="1"/>
              <a:t>pft_tbl</a:t>
            </a:r>
            <a:r>
              <a:rPr lang="en-GB" sz="2800"/>
              <a:t> ARD, create a forest plot of </a:t>
            </a:r>
            <a:r>
              <a:rPr lang="en-US" sz="2800"/>
              <a:t>Percent Predicted PEF (%) by visit</a:t>
            </a:r>
          </a:p>
          <a:p>
            <a:pPr marL="514350" indent="-514350">
              <a:buClr>
                <a:schemeClr val="bg1"/>
              </a:buClr>
              <a:buFont typeface="+mj-lt"/>
              <a:buAutoNum type="alphaUcPeriod"/>
            </a:pPr>
            <a:endParaRPr lang="en-GB" sz="2800"/>
          </a:p>
          <a:p>
            <a:pPr marL="514350" indent="-514350">
              <a:buClr>
                <a:schemeClr val="bg1"/>
              </a:buClr>
              <a:buFont typeface="+mj-lt"/>
              <a:buAutoNum type="alphaUcPeriod"/>
            </a:pPr>
            <a:r>
              <a:rPr lang="en-GB" sz="2800"/>
              <a:t>Using the tfrmt code from exercise 7C update the tfrmt to reflect the </a:t>
            </a:r>
            <a:r>
              <a:rPr lang="en-GB" sz="2800" err="1"/>
              <a:t>pvalue</a:t>
            </a:r>
            <a:r>
              <a:rPr lang="en-GB" sz="2800"/>
              <a:t> formatting and save the </a:t>
            </a:r>
            <a:r>
              <a:rPr lang="en-GB" sz="2800" err="1"/>
              <a:t>gt</a:t>
            </a:r>
            <a:r>
              <a:rPr lang="en-GB" sz="2800"/>
              <a:t> to a word document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0BA3F7-5904-76A0-F036-3BD00F736566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E98F1CCE-4C23-48EA-9D72-48161E0B4899}" type="datetime4">
              <a:rPr lang="en-GB" smtClean="0"/>
              <a:t>26 August 2022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17BBEA-DB22-7438-58A1-F34FA8269AD0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39</a:t>
            </a:fld>
            <a:endParaRPr lang="en-GB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38EF4C6-8024-AA33-E41F-992BD6234C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solidFill>
                  <a:schemeClr val="bg1"/>
                </a:solidFill>
              </a:rPr>
              <a:t>Exercise 8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77224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27218C4-E3E4-4E31-BA7B-F8346109EED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65125" y="1307638"/>
            <a:ext cx="11460164" cy="4484800"/>
          </a:xfrm>
        </p:spPr>
        <p:txBody>
          <a:bodyPr/>
          <a:lstStyle/>
          <a:p>
            <a:r>
              <a:rPr lang="en-GB"/>
              <a:t>QC is done on raw value </a:t>
            </a:r>
          </a:p>
          <a:p>
            <a:r>
              <a:rPr lang="en-GB"/>
              <a:t>Yeah! </a:t>
            </a:r>
          </a:p>
          <a:p>
            <a:pPr lvl="1"/>
            <a:r>
              <a:rPr lang="en-GB"/>
              <a:t>You don’t have to waste time trying to match formatting to match QC</a:t>
            </a:r>
          </a:p>
          <a:p>
            <a:r>
              <a:rPr lang="en-GB"/>
              <a:t>But… </a:t>
            </a:r>
          </a:p>
          <a:p>
            <a:pPr lvl="1"/>
            <a:r>
              <a:rPr lang="en-GB"/>
              <a:t>QC will be more sensitive to floating point</a:t>
            </a:r>
          </a:p>
          <a:p>
            <a:pPr lvl="1"/>
            <a:r>
              <a:rPr lang="en-GB"/>
              <a:t>How do we define “wrong”/ “incorrect”</a:t>
            </a:r>
          </a:p>
          <a:p>
            <a:pPr lvl="2"/>
            <a:r>
              <a:rPr lang="en-GB" sz="2400" i="1"/>
              <a:t>Context will be needed to create levels of difference tolerance for QC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0DC3A3-491D-44DA-8281-B1613C07F43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C590BD-A1D6-4D60-8FC0-32E749FF97B0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DB124F8D-6A21-41BB-B641-CA493D4F9456}" type="datetime4">
              <a:rPr lang="en-GB" smtClean="0"/>
              <a:t>26 August 2022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0D9D0B-BD01-4B6E-8378-85A06FA1EA79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4</a:t>
            </a:fld>
            <a:endParaRPr lang="en-GB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C60283F-D200-4610-8DEC-B4EABF1449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A Note About ARDs 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BA1CDC5C-F104-44B3-9529-2D2BE6E9BF9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AE606BA-29F7-48ED-AF2A-73519042A33F}"/>
              </a:ext>
            </a:extLst>
          </p:cNvPr>
          <p:cNvGrpSpPr/>
          <p:nvPr/>
        </p:nvGrpSpPr>
        <p:grpSpPr>
          <a:xfrm>
            <a:off x="4350918" y="1442821"/>
            <a:ext cx="914400" cy="1021234"/>
            <a:chOff x="4157929" y="3322166"/>
            <a:chExt cx="914400" cy="1021234"/>
          </a:xfrm>
        </p:grpSpPr>
        <p:pic>
          <p:nvPicPr>
            <p:cNvPr id="11" name="Graphic 10" descr="Dance with solid fill">
              <a:extLst>
                <a:ext uri="{FF2B5EF4-FFF2-40B4-BE49-F238E27FC236}">
                  <a16:creationId xmlns:a16="http://schemas.microsoft.com/office/drawing/2014/main" id="{208AE193-ABA2-44A1-A2D7-F80C5274EE2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157929" y="3429000"/>
              <a:ext cx="914400" cy="914400"/>
            </a:xfrm>
            <a:prstGeom prst="rect">
              <a:avLst/>
            </a:prstGeom>
          </p:spPr>
        </p:pic>
        <p:pic>
          <p:nvPicPr>
            <p:cNvPr id="9" name="Graphic 8" descr="Dance outline">
              <a:extLst>
                <a:ext uri="{FF2B5EF4-FFF2-40B4-BE49-F238E27FC236}">
                  <a16:creationId xmlns:a16="http://schemas.microsoft.com/office/drawing/2014/main" id="{D94B3A29-2FCA-4809-BB26-3E5D09BB3C4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157929" y="3429000"/>
              <a:ext cx="914400" cy="914400"/>
            </a:xfrm>
            <a:prstGeom prst="rect">
              <a:avLst/>
            </a:prstGeom>
          </p:spPr>
        </p:pic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69C4C7BC-63E7-45B7-84FA-F80390D529AE}"/>
                </a:ext>
              </a:extLst>
            </p:cNvPr>
            <p:cNvGrpSpPr/>
            <p:nvPr/>
          </p:nvGrpSpPr>
          <p:grpSpPr>
            <a:xfrm rot="695132">
              <a:off x="4639101" y="3322166"/>
              <a:ext cx="306089" cy="269781"/>
              <a:chOff x="6611301" y="3245864"/>
              <a:chExt cx="914400" cy="914400"/>
            </a:xfrm>
          </p:grpSpPr>
          <p:pic>
            <p:nvPicPr>
              <p:cNvPr id="19" name="Graphic 18" descr="Party hat with solid fill">
                <a:extLst>
                  <a:ext uri="{FF2B5EF4-FFF2-40B4-BE49-F238E27FC236}">
                    <a16:creationId xmlns:a16="http://schemas.microsoft.com/office/drawing/2014/main" id="{F9930DA2-F173-43D3-A34C-994DB9823D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6611301" y="3245864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7" name="Graphic 16" descr="Party hat outline">
                <a:extLst>
                  <a:ext uri="{FF2B5EF4-FFF2-40B4-BE49-F238E27FC236}">
                    <a16:creationId xmlns:a16="http://schemas.microsoft.com/office/drawing/2014/main" id="{E426AA31-33B0-4C4A-A89D-59FFB2C9D8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6611301" y="3245864"/>
                <a:ext cx="914400" cy="914400"/>
              </a:xfrm>
              <a:prstGeom prst="rect">
                <a:avLst/>
              </a:prstGeom>
            </p:spPr>
          </p:pic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63D78922-86D9-41F2-9393-8712D1DB82E3}"/>
                </a:ext>
              </a:extLst>
            </p:cNvPr>
            <p:cNvGrpSpPr/>
            <p:nvPr/>
          </p:nvGrpSpPr>
          <p:grpSpPr>
            <a:xfrm rot="20874056">
              <a:off x="4284166" y="3439149"/>
              <a:ext cx="306089" cy="269781"/>
              <a:chOff x="6611301" y="3245864"/>
              <a:chExt cx="914400" cy="914400"/>
            </a:xfrm>
          </p:grpSpPr>
          <p:pic>
            <p:nvPicPr>
              <p:cNvPr id="22" name="Graphic 21" descr="Party hat with solid fill">
                <a:extLst>
                  <a:ext uri="{FF2B5EF4-FFF2-40B4-BE49-F238E27FC236}">
                    <a16:creationId xmlns:a16="http://schemas.microsoft.com/office/drawing/2014/main" id="{30D154ED-567C-416A-8A42-25B4202CD2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6611301" y="3245864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3" name="Graphic 22" descr="Party hat outline">
                <a:extLst>
                  <a:ext uri="{FF2B5EF4-FFF2-40B4-BE49-F238E27FC236}">
                    <a16:creationId xmlns:a16="http://schemas.microsoft.com/office/drawing/2014/main" id="{C2D64F6E-F10B-471F-8E90-A519B06DA2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6611301" y="3245864"/>
                <a:ext cx="914400" cy="914400"/>
              </a:xfrm>
              <a:prstGeom prst="rect">
                <a:avLst/>
              </a:prstGeom>
            </p:spPr>
          </p:pic>
        </p:grp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817B23C-364D-40F1-BBC8-95540B4E873B}"/>
              </a:ext>
            </a:extLst>
          </p:cNvPr>
          <p:cNvGrpSpPr/>
          <p:nvPr/>
        </p:nvGrpSpPr>
        <p:grpSpPr>
          <a:xfrm>
            <a:off x="6261169" y="2621783"/>
            <a:ext cx="914400" cy="927402"/>
            <a:chOff x="7760611" y="4075201"/>
            <a:chExt cx="914400" cy="927402"/>
          </a:xfrm>
        </p:grpSpPr>
        <p:pic>
          <p:nvPicPr>
            <p:cNvPr id="13" name="Graphic 12" descr="Worried face with solid fill with solid fill">
              <a:extLst>
                <a:ext uri="{FF2B5EF4-FFF2-40B4-BE49-F238E27FC236}">
                  <a16:creationId xmlns:a16="http://schemas.microsoft.com/office/drawing/2014/main" id="{8C5BC267-4FC0-4AFA-B130-399CD3C39D6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760611" y="4088203"/>
              <a:ext cx="914400" cy="914400"/>
            </a:xfrm>
            <a:prstGeom prst="rect">
              <a:avLst/>
            </a:prstGeom>
          </p:spPr>
        </p:pic>
        <p:pic>
          <p:nvPicPr>
            <p:cNvPr id="10" name="Graphic 9" descr="Worried face outline with solid fill">
              <a:extLst>
                <a:ext uri="{FF2B5EF4-FFF2-40B4-BE49-F238E27FC236}">
                  <a16:creationId xmlns:a16="http://schemas.microsoft.com/office/drawing/2014/main" id="{A5C818B6-AEEF-4544-A5A3-53B88AA468C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7760611" y="4075201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03364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F21A808-DE57-416A-9AB2-257016BFBAF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8A40C57-D146-489C-988A-948379158096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397F4CD0-83C1-4C99-A2BD-6DA4A1CC9D00}" type="datetime4">
              <a:rPr lang="en-GB" smtClean="0"/>
              <a:t>26 August 2022</a:t>
            </a:fld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804EF7-8217-4237-8E0D-5D5811CE658E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40</a:t>
            </a:fld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88F4D76-8700-43F8-894A-120791DB403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7660919-AB02-4353-8D8D-485144602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reserve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27E39283-6CD1-44C8-B34B-4853C3E6386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542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A8E728D-DA85-27A7-C83A-4D159A1A287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7589FB8-2623-B69C-38DA-4FE218C6162E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397F4CD0-83C1-4C99-A2BD-6DA4A1CC9D00}" type="datetime4">
              <a:rPr lang="en-GB" smtClean="0"/>
              <a:t>26 August 2022</a:t>
            </a:fld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295A7A-FE24-FC3B-6B58-37C4E96A5EFC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41</a:t>
            </a:fld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B0B8CC8-950D-7B30-D30D-F7854340D53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en-US"/>
          </a:p>
          <a:p>
            <a:endParaRPr lang="en-US"/>
          </a:p>
          <a:p>
            <a:pPr marL="0" indent="0">
              <a:buNone/>
            </a:pPr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5C4CEA7-99E1-2EA5-DC59-FA9BDE0DA6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Primary Analysis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89DB1980-A3EA-9A5C-CCC4-B7F4CA7A89A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/>
              <a:t>MMRM</a:t>
            </a:r>
            <a:r>
              <a:rPr lang="en-US"/>
              <a:t>: </a:t>
            </a:r>
            <a:r>
              <a:rPr lang="en-US" u="sng"/>
              <a:t>M</a:t>
            </a:r>
            <a:r>
              <a:rPr lang="en-US"/>
              <a:t>ixed </a:t>
            </a:r>
            <a:r>
              <a:rPr lang="en-US" u="sng"/>
              <a:t>M</a:t>
            </a:r>
            <a:r>
              <a:rPr lang="en-US"/>
              <a:t>odel for </a:t>
            </a:r>
            <a:r>
              <a:rPr lang="en-US" u="sng"/>
              <a:t>R</a:t>
            </a:r>
            <a:r>
              <a:rPr lang="en-US"/>
              <a:t>epeated </a:t>
            </a:r>
            <a:r>
              <a:rPr lang="en-US" u="sng"/>
              <a:t>M</a:t>
            </a:r>
            <a:r>
              <a:rPr lang="en-US"/>
              <a:t>easures using </a:t>
            </a:r>
            <a:r>
              <a:rPr lang="en-US" b="1"/>
              <a:t>lme4</a:t>
            </a:r>
          </a:p>
          <a:p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52E0A4-A63E-4B5A-9E13-BCC5D44F3187}"/>
              </a:ext>
            </a:extLst>
          </p:cNvPr>
          <p:cNvSpPr txBox="1"/>
          <p:nvPr/>
        </p:nvSpPr>
        <p:spPr>
          <a:xfrm>
            <a:off x="500542" y="1300161"/>
            <a:ext cx="11042709" cy="4941247"/>
          </a:xfrm>
          <a:prstGeom prst="rect">
            <a:avLst/>
          </a:prstGeom>
          <a:solidFill>
            <a:schemeClr val="bg1"/>
          </a:solidFill>
        </p:spPr>
        <p:txBody>
          <a:bodyPr wrap="square" lIns="180000" tIns="180000" rIns="180000" bIns="180000" rtlCol="0">
            <a:noAutofit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50000"/>
            </a:pPr>
            <a:r>
              <a:rPr lang="en-US" err="1">
                <a:latin typeface="Consolas" panose="020B0609020204030204" pitchFamily="49" charset="0"/>
              </a:rPr>
              <a:t>lmer</a:t>
            </a:r>
            <a:r>
              <a:rPr lang="en-US">
                <a:latin typeface="Consolas" panose="020B0609020204030204" pitchFamily="49" charset="0"/>
              </a:rPr>
              <a:t>(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50000"/>
            </a:pPr>
            <a:r>
              <a:rPr lang="en-US">
                <a:latin typeface="Consolas" panose="020B0609020204030204" pitchFamily="49" charset="0"/>
              </a:rPr>
              <a:t>   CHG ~ 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50000"/>
            </a:pPr>
            <a:r>
              <a:rPr lang="en-US">
                <a:latin typeface="Consolas" panose="020B0609020204030204" pitchFamily="49" charset="0"/>
              </a:rPr>
              <a:t>        BASE + 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50000"/>
            </a:pPr>
            <a:r>
              <a:rPr lang="en-US">
                <a:latin typeface="Consolas" panose="020B0609020204030204" pitchFamily="49" charset="0"/>
              </a:rPr>
              <a:t>        TRTA + 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50000"/>
            </a:pPr>
            <a:r>
              <a:rPr lang="en-US">
                <a:latin typeface="Consolas" panose="020B0609020204030204" pitchFamily="49" charset="0"/>
              </a:rPr>
              <a:t>        VISIT + 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50000"/>
            </a:pPr>
            <a:r>
              <a:rPr lang="en-US">
                <a:latin typeface="Consolas" panose="020B0609020204030204" pitchFamily="49" charset="0"/>
              </a:rPr>
              <a:t>        BASE:VISIT + 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50000"/>
            </a:pPr>
            <a:r>
              <a:rPr lang="en-US">
                <a:latin typeface="Consolas" panose="020B0609020204030204" pitchFamily="49" charset="0"/>
              </a:rPr>
              <a:t>        TRTA:VISIT + 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50000"/>
            </a:pPr>
            <a:r>
              <a:rPr lang="en-US">
                <a:latin typeface="Consolas" panose="020B0609020204030204" pitchFamily="49" charset="0"/>
              </a:rPr>
              <a:t>        (0 + VISIT | USUBJID),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50000"/>
            </a:pPr>
            <a:r>
              <a:rPr lang="en-US">
                <a:latin typeface="Consolas" panose="020B0609020204030204" pitchFamily="49" charset="0"/>
              </a:rPr>
              <a:t>    data = </a:t>
            </a:r>
            <a:r>
              <a:rPr lang="en-US" err="1">
                <a:latin typeface="Consolas" panose="020B0609020204030204" pitchFamily="49" charset="0"/>
              </a:rPr>
              <a:t>adpft</a:t>
            </a:r>
            <a:endParaRPr lang="en-US">
              <a:latin typeface="Consolas" panose="020B0609020204030204" pitchFamily="49" charset="0"/>
            </a:endParaRP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50000"/>
            </a:pPr>
            <a:r>
              <a:rPr lang="en-US">
                <a:latin typeface="Consolas" panose="020B0609020204030204" pitchFamily="49" charset="0"/>
              </a:rPr>
              <a:t>)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5B45122-876E-4A5D-95EE-43A4DA8BE1BB}"/>
              </a:ext>
            </a:extLst>
          </p:cNvPr>
          <p:cNvSpPr txBox="1"/>
          <p:nvPr/>
        </p:nvSpPr>
        <p:spPr>
          <a:xfrm>
            <a:off x="1908495" y="1467877"/>
            <a:ext cx="4731390" cy="1007071"/>
          </a:xfrm>
          <a:prstGeom prst="rect">
            <a:avLst/>
          </a:prstGeom>
          <a:noFill/>
        </p:spPr>
        <p:txBody>
          <a:bodyPr wrap="square" lIns="180000" tIns="180000" rIns="180000" bIns="180000" rtlCol="0">
            <a:noAutofit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50000"/>
            </a:pPr>
            <a:r>
              <a:rPr lang="en-US" sz="2000" b="1">
                <a:solidFill>
                  <a:schemeClr val="accent2"/>
                </a:solidFill>
              </a:rPr>
              <a:t> Outcome: Change from baseline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F7E8AE9-459F-45BE-8BBB-051FC0EB60CA}"/>
              </a:ext>
            </a:extLst>
          </p:cNvPr>
          <p:cNvCxnSpPr/>
          <p:nvPr/>
        </p:nvCxnSpPr>
        <p:spPr>
          <a:xfrm flipH="1">
            <a:off x="1744910" y="1845578"/>
            <a:ext cx="327171" cy="125835"/>
          </a:xfrm>
          <a:prstGeom prst="straightConnector1">
            <a:avLst/>
          </a:prstGeom>
          <a:ln w="28575" cap="rnd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04EF82E-CB3B-4BA3-A098-A53E2C072758}"/>
              </a:ext>
            </a:extLst>
          </p:cNvPr>
          <p:cNvSpPr txBox="1"/>
          <p:nvPr/>
        </p:nvSpPr>
        <p:spPr>
          <a:xfrm>
            <a:off x="3017240" y="1971413"/>
            <a:ext cx="6672045" cy="503536"/>
          </a:xfrm>
          <a:prstGeom prst="rect">
            <a:avLst/>
          </a:prstGeom>
          <a:noFill/>
        </p:spPr>
        <p:txBody>
          <a:bodyPr wrap="square" lIns="180000" tIns="180000" rIns="180000" bIns="180000" rtlCol="0">
            <a:noAutofit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50000"/>
            </a:pPr>
            <a:r>
              <a:rPr lang="en-US" sz="2000" b="1">
                <a:solidFill>
                  <a:schemeClr val="tx2"/>
                </a:solidFill>
              </a:rPr>
              <a:t> Account for any difference in baseline value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D65D906-1228-48CC-8CA2-EBACCC6B4E81}"/>
              </a:ext>
            </a:extLst>
          </p:cNvPr>
          <p:cNvCxnSpPr>
            <a:cxnSpLocks/>
          </p:cNvCxnSpPr>
          <p:nvPr/>
        </p:nvCxnSpPr>
        <p:spPr>
          <a:xfrm flipH="1">
            <a:off x="2707240" y="2347531"/>
            <a:ext cx="473586" cy="97370"/>
          </a:xfrm>
          <a:prstGeom prst="straightConnector1">
            <a:avLst/>
          </a:prstGeom>
          <a:ln w="28575" cap="rnd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2C9170B5-1C10-45BE-95AF-5C9F9FB991F5}"/>
              </a:ext>
            </a:extLst>
          </p:cNvPr>
          <p:cNvSpPr txBox="1"/>
          <p:nvPr/>
        </p:nvSpPr>
        <p:spPr>
          <a:xfrm>
            <a:off x="3034410" y="2449773"/>
            <a:ext cx="6672045" cy="503536"/>
          </a:xfrm>
          <a:prstGeom prst="rect">
            <a:avLst/>
          </a:prstGeom>
          <a:noFill/>
        </p:spPr>
        <p:txBody>
          <a:bodyPr wrap="square" lIns="180000" tIns="180000" rIns="180000" bIns="180000" rtlCol="0">
            <a:noAutofit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50000"/>
            </a:pPr>
            <a:r>
              <a:rPr lang="en-US" sz="2000" b="1">
                <a:solidFill>
                  <a:schemeClr val="tx2"/>
                </a:solidFill>
              </a:rPr>
              <a:t> Treatment group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0940C95-5D79-4BE9-A7AE-D40AF15F768E}"/>
              </a:ext>
            </a:extLst>
          </p:cNvPr>
          <p:cNvCxnSpPr>
            <a:cxnSpLocks/>
          </p:cNvCxnSpPr>
          <p:nvPr/>
        </p:nvCxnSpPr>
        <p:spPr>
          <a:xfrm flipH="1">
            <a:off x="2752373" y="2727359"/>
            <a:ext cx="451540" cy="163895"/>
          </a:xfrm>
          <a:prstGeom prst="straightConnector1">
            <a:avLst/>
          </a:prstGeom>
          <a:ln w="28575" cap="rnd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BF4586F5-2ED0-4182-9BD4-010CC9B4A09B}"/>
              </a:ext>
            </a:extLst>
          </p:cNvPr>
          <p:cNvSpPr txBox="1"/>
          <p:nvPr/>
        </p:nvSpPr>
        <p:spPr>
          <a:xfrm>
            <a:off x="3597272" y="2891254"/>
            <a:ext cx="6672045" cy="503536"/>
          </a:xfrm>
          <a:prstGeom prst="rect">
            <a:avLst/>
          </a:prstGeom>
          <a:noFill/>
        </p:spPr>
        <p:txBody>
          <a:bodyPr wrap="square" lIns="180000" tIns="180000" rIns="180000" bIns="180000" rtlCol="0">
            <a:noAutofit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50000"/>
            </a:pPr>
            <a:r>
              <a:rPr lang="en-US" sz="2000" b="1">
                <a:solidFill>
                  <a:schemeClr val="tx2"/>
                </a:solidFill>
              </a:rPr>
              <a:t> Study visit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F88E2A0-F25E-4855-A897-1F91C29EB00B}"/>
              </a:ext>
            </a:extLst>
          </p:cNvPr>
          <p:cNvCxnSpPr>
            <a:cxnSpLocks/>
          </p:cNvCxnSpPr>
          <p:nvPr/>
        </p:nvCxnSpPr>
        <p:spPr>
          <a:xfrm flipH="1">
            <a:off x="2978143" y="3268954"/>
            <a:ext cx="782717" cy="98719"/>
          </a:xfrm>
          <a:prstGeom prst="straightConnector1">
            <a:avLst/>
          </a:prstGeom>
          <a:ln w="28575" cap="rnd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B6ECEB3-B29D-4BEE-8181-DB87EC13A663}"/>
              </a:ext>
            </a:extLst>
          </p:cNvPr>
          <p:cNvSpPr txBox="1"/>
          <p:nvPr/>
        </p:nvSpPr>
        <p:spPr>
          <a:xfrm>
            <a:off x="4126252" y="3286312"/>
            <a:ext cx="8092395" cy="549959"/>
          </a:xfrm>
          <a:prstGeom prst="rect">
            <a:avLst/>
          </a:prstGeom>
          <a:noFill/>
        </p:spPr>
        <p:txBody>
          <a:bodyPr wrap="square" lIns="180000" tIns="180000" rIns="180000" bIns="180000" rtlCol="0">
            <a:noAutofit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50000"/>
            </a:pPr>
            <a:r>
              <a:rPr lang="en-US" sz="2000" b="1">
                <a:solidFill>
                  <a:schemeClr val="tx2"/>
                </a:solidFill>
              </a:rPr>
              <a:t>Interaction: CHG by BASE to vary over time 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D43C5DA-708B-4AF4-830C-9634DAC7B8E4}"/>
              </a:ext>
            </a:extLst>
          </p:cNvPr>
          <p:cNvCxnSpPr>
            <a:cxnSpLocks/>
          </p:cNvCxnSpPr>
          <p:nvPr/>
        </p:nvCxnSpPr>
        <p:spPr>
          <a:xfrm flipH="1">
            <a:off x="3779971" y="3638836"/>
            <a:ext cx="397335" cy="151012"/>
          </a:xfrm>
          <a:prstGeom prst="straightConnector1">
            <a:avLst/>
          </a:prstGeom>
          <a:ln w="28575" cap="rnd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7E91113B-5C24-4840-904A-50A6C4EF208A}"/>
              </a:ext>
            </a:extLst>
          </p:cNvPr>
          <p:cNvSpPr txBox="1"/>
          <p:nvPr/>
        </p:nvSpPr>
        <p:spPr>
          <a:xfrm>
            <a:off x="4177306" y="3850132"/>
            <a:ext cx="8092395" cy="549959"/>
          </a:xfrm>
          <a:prstGeom prst="rect">
            <a:avLst/>
          </a:prstGeom>
          <a:noFill/>
        </p:spPr>
        <p:txBody>
          <a:bodyPr wrap="square" lIns="180000" tIns="180000" rIns="180000" bIns="180000" rtlCol="0">
            <a:noAutofit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50000"/>
            </a:pPr>
            <a:r>
              <a:rPr lang="en-US" sz="2000" b="1">
                <a:solidFill>
                  <a:schemeClr val="tx2"/>
                </a:solidFill>
              </a:rPr>
              <a:t>Interaction: CHG by TRTA to vary over time 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20AF8FD-31B6-4B30-95EF-F885C8D5DE22}"/>
              </a:ext>
            </a:extLst>
          </p:cNvPr>
          <p:cNvCxnSpPr>
            <a:cxnSpLocks/>
          </p:cNvCxnSpPr>
          <p:nvPr/>
        </p:nvCxnSpPr>
        <p:spPr>
          <a:xfrm flipH="1">
            <a:off x="3857744" y="4169274"/>
            <a:ext cx="416446" cy="83301"/>
          </a:xfrm>
          <a:prstGeom prst="straightConnector1">
            <a:avLst/>
          </a:prstGeom>
          <a:ln w="28575" cap="rnd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DB61DE6D-52A8-4219-AA49-60B6AE23C512}"/>
              </a:ext>
            </a:extLst>
          </p:cNvPr>
          <p:cNvSpPr txBox="1"/>
          <p:nvPr/>
        </p:nvSpPr>
        <p:spPr>
          <a:xfrm>
            <a:off x="5993325" y="4431113"/>
            <a:ext cx="5365369" cy="919813"/>
          </a:xfrm>
          <a:prstGeom prst="rect">
            <a:avLst/>
          </a:prstGeom>
          <a:noFill/>
        </p:spPr>
        <p:txBody>
          <a:bodyPr wrap="square" lIns="180000" tIns="180000" rIns="180000" bIns="180000" rtlCol="0">
            <a:noAutofit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50000"/>
            </a:pPr>
            <a:r>
              <a:rPr lang="en-US" sz="2000" b="1">
                <a:solidFill>
                  <a:schemeClr val="accent4"/>
                </a:solidFill>
              </a:rPr>
              <a:t>Random effect: allow slope to vary across subjects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6D4113B-7251-4C48-A6F0-60ADBDA9438D}"/>
              </a:ext>
            </a:extLst>
          </p:cNvPr>
          <p:cNvCxnSpPr>
            <a:cxnSpLocks/>
          </p:cNvCxnSpPr>
          <p:nvPr/>
        </p:nvCxnSpPr>
        <p:spPr>
          <a:xfrm flipH="1">
            <a:off x="5601639" y="4719954"/>
            <a:ext cx="420257" cy="0"/>
          </a:xfrm>
          <a:prstGeom prst="straightConnector1">
            <a:avLst/>
          </a:prstGeom>
          <a:ln w="28575" cap="rnd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9A49150C-00F1-4A00-9C54-6EB467700DC4}"/>
              </a:ext>
            </a:extLst>
          </p:cNvPr>
          <p:cNvSpPr/>
          <p:nvPr/>
        </p:nvSpPr>
        <p:spPr bwMode="auto">
          <a:xfrm>
            <a:off x="1744910" y="4035105"/>
            <a:ext cx="2381342" cy="548845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50000"/>
              <a:buFont typeface="Arial" panose="020B0604020202020204" pitchFamily="34" charset="0"/>
              <a:buChar char="•"/>
            </a:pPr>
            <a:endParaRPr lang="en-US" sz="1600" kern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1995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7" grpId="0"/>
      <p:bldP spid="19" grpId="0"/>
      <p:bldP spid="21" grpId="0"/>
      <p:bldP spid="23" grpId="0"/>
      <p:bldP spid="25" grpId="0"/>
      <p:bldP spid="27" grpId="0"/>
      <p:bldP spid="8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C0B73A-5FDA-4407-97E4-D09BE88F671D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DB124F8D-6A21-41BB-B641-CA493D4F9456}" type="datetime4">
              <a:rPr lang="en-GB" smtClean="0"/>
              <a:t>26 August 2022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77AC9C-076D-4148-945C-01E59E49C9EF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42</a:t>
            </a:fld>
            <a:endParaRPr lang="en-GB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2C79AE7-904D-4C62-A8D9-480F25FAFA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125" y="404014"/>
            <a:ext cx="7713711" cy="269761"/>
          </a:xfrm>
        </p:spPr>
        <p:txBody>
          <a:bodyPr>
            <a:normAutofit fontScale="90000"/>
          </a:bodyPr>
          <a:lstStyle/>
          <a:p>
            <a:r>
              <a:rPr lang="en-GB"/>
              <a:t>Map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04B24E8-65D9-4A30-B1A8-A54F5BBB00B5}"/>
              </a:ext>
            </a:extLst>
          </p:cNvPr>
          <p:cNvSpPr txBox="1"/>
          <p:nvPr/>
        </p:nvSpPr>
        <p:spPr>
          <a:xfrm>
            <a:off x="924674" y="3739787"/>
            <a:ext cx="914400" cy="1369413"/>
          </a:xfrm>
          <a:prstGeom prst="rect">
            <a:avLst/>
          </a:prstGeom>
          <a:noFill/>
        </p:spPr>
        <p:txBody>
          <a:bodyPr wrap="none" lIns="180000" tIns="180000" rIns="180000" bIns="180000" rtlCol="0">
            <a:normAutofit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/>
              <a:t>Plan/Specs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2CBC4D6-AC1A-4B59-A804-8B573DA8CF82}"/>
              </a:ext>
            </a:extLst>
          </p:cNvPr>
          <p:cNvSpPr txBox="1"/>
          <p:nvPr/>
        </p:nvSpPr>
        <p:spPr>
          <a:xfrm>
            <a:off x="3121625" y="2068872"/>
            <a:ext cx="914400" cy="914400"/>
          </a:xfrm>
          <a:prstGeom prst="rect">
            <a:avLst/>
          </a:prstGeom>
          <a:noFill/>
        </p:spPr>
        <p:txBody>
          <a:bodyPr wrap="none" lIns="180000" tIns="180000" rIns="180000" bIns="180000" rtlCol="0">
            <a:normAutofit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/>
              <a:t>Mocks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1657F72-7259-4D56-A680-9AB6F64E8D1C}"/>
              </a:ext>
            </a:extLst>
          </p:cNvPr>
          <p:cNvSpPr txBox="1"/>
          <p:nvPr/>
        </p:nvSpPr>
        <p:spPr>
          <a:xfrm>
            <a:off x="5101119" y="3739787"/>
            <a:ext cx="914400" cy="914400"/>
          </a:xfrm>
          <a:prstGeom prst="rect">
            <a:avLst/>
          </a:prstGeom>
          <a:noFill/>
        </p:spPr>
        <p:txBody>
          <a:bodyPr wrap="none" lIns="180000" tIns="180000" rIns="180000" bIns="180000" rtlCol="0">
            <a:normAutofit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 err="1"/>
              <a:t>ADaMs</a:t>
            </a:r>
            <a:endParaRPr lang="en-GB" sz="16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CA5BD15-396E-41D5-9089-7BC919D778DE}"/>
              </a:ext>
            </a:extLst>
          </p:cNvPr>
          <p:cNvSpPr txBox="1"/>
          <p:nvPr/>
        </p:nvSpPr>
        <p:spPr>
          <a:xfrm>
            <a:off x="7233000" y="2106609"/>
            <a:ext cx="914400" cy="914400"/>
          </a:xfrm>
          <a:prstGeom prst="rect">
            <a:avLst/>
          </a:prstGeom>
          <a:noFill/>
        </p:spPr>
        <p:txBody>
          <a:bodyPr wrap="none" lIns="180000" tIns="180000" rIns="180000" bIns="180000" rtlCol="0">
            <a:normAutofit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/>
              <a:t>ARDs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E061785-3D6C-471C-8DDD-79483452612E}"/>
              </a:ext>
            </a:extLst>
          </p:cNvPr>
          <p:cNvSpPr txBox="1"/>
          <p:nvPr/>
        </p:nvSpPr>
        <p:spPr>
          <a:xfrm>
            <a:off x="9683393" y="3689114"/>
            <a:ext cx="914400" cy="914400"/>
          </a:xfrm>
          <a:prstGeom prst="rect">
            <a:avLst/>
          </a:prstGeom>
          <a:noFill/>
        </p:spPr>
        <p:txBody>
          <a:bodyPr wrap="none" lIns="180000" tIns="180000" rIns="180000" bIns="180000" rtlCol="0">
            <a:normAutofit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/>
              <a:t>Outputs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737EC93-0422-40AD-B7D5-5180F84CACE0}"/>
              </a:ext>
            </a:extLst>
          </p:cNvPr>
          <p:cNvCxnSpPr>
            <a:cxnSpLocks/>
          </p:cNvCxnSpPr>
          <p:nvPr/>
        </p:nvCxnSpPr>
        <p:spPr>
          <a:xfrm flipV="1">
            <a:off x="719191" y="3223000"/>
            <a:ext cx="10340939" cy="15924"/>
          </a:xfrm>
          <a:prstGeom prst="line">
            <a:avLst/>
          </a:prstGeom>
          <a:ln w="19050" cap="rnd"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E6BD849-DA19-42DE-A2AA-B9868C8A9BE9}"/>
              </a:ext>
            </a:extLst>
          </p:cNvPr>
          <p:cNvCxnSpPr>
            <a:endCxn id="14" idx="0"/>
          </p:cNvCxnSpPr>
          <p:nvPr/>
        </p:nvCxnSpPr>
        <p:spPr>
          <a:xfrm>
            <a:off x="1381874" y="3238924"/>
            <a:ext cx="0" cy="500863"/>
          </a:xfrm>
          <a:prstGeom prst="line">
            <a:avLst/>
          </a:prstGeom>
          <a:ln w="1905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862BA9D-270A-4E8F-9236-898E70F487E1}"/>
              </a:ext>
            </a:extLst>
          </p:cNvPr>
          <p:cNvCxnSpPr/>
          <p:nvPr/>
        </p:nvCxnSpPr>
        <p:spPr>
          <a:xfrm>
            <a:off x="3582250" y="2722137"/>
            <a:ext cx="0" cy="500863"/>
          </a:xfrm>
          <a:prstGeom prst="line">
            <a:avLst/>
          </a:prstGeom>
          <a:ln w="1905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6AA6337-DADD-4FFB-8D15-48BF94CC7B24}"/>
              </a:ext>
            </a:extLst>
          </p:cNvPr>
          <p:cNvCxnSpPr/>
          <p:nvPr/>
        </p:nvCxnSpPr>
        <p:spPr>
          <a:xfrm>
            <a:off x="5558319" y="3238923"/>
            <a:ext cx="0" cy="500863"/>
          </a:xfrm>
          <a:prstGeom prst="line">
            <a:avLst/>
          </a:prstGeom>
          <a:ln w="1905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0BA5324-C6BE-4E2B-B997-7CB08A46E146}"/>
              </a:ext>
            </a:extLst>
          </p:cNvPr>
          <p:cNvCxnSpPr>
            <a:cxnSpLocks/>
          </p:cNvCxnSpPr>
          <p:nvPr/>
        </p:nvCxnSpPr>
        <p:spPr>
          <a:xfrm>
            <a:off x="7714173" y="2722137"/>
            <a:ext cx="0" cy="500863"/>
          </a:xfrm>
          <a:prstGeom prst="line">
            <a:avLst/>
          </a:prstGeom>
          <a:ln w="1905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582FB12-CEFC-4B69-879D-29F6C9DD4286}"/>
              </a:ext>
            </a:extLst>
          </p:cNvPr>
          <p:cNvCxnSpPr/>
          <p:nvPr/>
        </p:nvCxnSpPr>
        <p:spPr>
          <a:xfrm>
            <a:off x="10185114" y="3238923"/>
            <a:ext cx="0" cy="500863"/>
          </a:xfrm>
          <a:prstGeom prst="line">
            <a:avLst/>
          </a:prstGeom>
          <a:ln w="1905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raphic 12" descr="Hike outline">
            <a:extLst>
              <a:ext uri="{FF2B5EF4-FFF2-40B4-BE49-F238E27FC236}">
                <a16:creationId xmlns:a16="http://schemas.microsoft.com/office/drawing/2014/main" id="{93FE007B-2628-43A1-A686-118074B966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92327" y="2225827"/>
            <a:ext cx="914400" cy="914400"/>
          </a:xfrm>
          <a:prstGeom prst="rect">
            <a:avLst/>
          </a:prstGeom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4FA8699F-BCFC-40A2-B09D-4658CB8E15A5}"/>
              </a:ext>
            </a:extLst>
          </p:cNvPr>
          <p:cNvGrpSpPr/>
          <p:nvPr/>
        </p:nvGrpSpPr>
        <p:grpSpPr>
          <a:xfrm>
            <a:off x="11060130" y="2657748"/>
            <a:ext cx="929811" cy="924674"/>
            <a:chOff x="7950487" y="3775625"/>
            <a:chExt cx="929811" cy="924674"/>
          </a:xfrm>
        </p:grpSpPr>
        <p:pic>
          <p:nvPicPr>
            <p:cNvPr id="33" name="Graphic 32" descr="Castle scene with solid fill">
              <a:extLst>
                <a:ext uri="{FF2B5EF4-FFF2-40B4-BE49-F238E27FC236}">
                  <a16:creationId xmlns:a16="http://schemas.microsoft.com/office/drawing/2014/main" id="{543C2EBC-60DD-44B4-A738-A9820A76766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965898" y="3785899"/>
              <a:ext cx="914400" cy="914400"/>
            </a:xfrm>
            <a:prstGeom prst="rect">
              <a:avLst/>
            </a:prstGeom>
          </p:spPr>
        </p:pic>
        <p:pic>
          <p:nvPicPr>
            <p:cNvPr id="35" name="Graphic 34" descr="Castle scene outline">
              <a:extLst>
                <a:ext uri="{FF2B5EF4-FFF2-40B4-BE49-F238E27FC236}">
                  <a16:creationId xmlns:a16="http://schemas.microsoft.com/office/drawing/2014/main" id="{C31D803B-3ACB-4718-A2F1-FD2DEFA2C46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950487" y="3775625"/>
              <a:ext cx="914400" cy="914400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65FEA7A-F265-4202-ACC7-642E318B825D}"/>
              </a:ext>
            </a:extLst>
          </p:cNvPr>
          <p:cNvGrpSpPr/>
          <p:nvPr/>
        </p:nvGrpSpPr>
        <p:grpSpPr>
          <a:xfrm>
            <a:off x="3594223" y="2673079"/>
            <a:ext cx="585641" cy="581175"/>
            <a:chOff x="7313489" y="4059253"/>
            <a:chExt cx="914400" cy="930324"/>
          </a:xfrm>
        </p:grpSpPr>
        <p:pic>
          <p:nvPicPr>
            <p:cNvPr id="38" name="Graphic 37" descr="Tent with solid fill">
              <a:extLst>
                <a:ext uri="{FF2B5EF4-FFF2-40B4-BE49-F238E27FC236}">
                  <a16:creationId xmlns:a16="http://schemas.microsoft.com/office/drawing/2014/main" id="{DA81EAC6-41DF-4FC4-A98D-F3BB253E088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313489" y="4075177"/>
              <a:ext cx="914400" cy="914400"/>
            </a:xfrm>
            <a:prstGeom prst="rect">
              <a:avLst/>
            </a:prstGeom>
          </p:spPr>
        </p:pic>
        <p:pic>
          <p:nvPicPr>
            <p:cNvPr id="39" name="Graphic 38" descr="Tent outline">
              <a:extLst>
                <a:ext uri="{FF2B5EF4-FFF2-40B4-BE49-F238E27FC236}">
                  <a16:creationId xmlns:a16="http://schemas.microsoft.com/office/drawing/2014/main" id="{73A578DD-348D-449A-8156-2EFE1AB7535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313489" y="4059253"/>
              <a:ext cx="914400" cy="914400"/>
            </a:xfrm>
            <a:prstGeom prst="rect">
              <a:avLst/>
            </a:prstGeom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AD3022C8-2425-420F-AA9E-10BF33395E2E}"/>
              </a:ext>
            </a:extLst>
          </p:cNvPr>
          <p:cNvGrpSpPr/>
          <p:nvPr/>
        </p:nvGrpSpPr>
        <p:grpSpPr>
          <a:xfrm>
            <a:off x="5618217" y="3180103"/>
            <a:ext cx="585641" cy="581175"/>
            <a:chOff x="7313489" y="4059253"/>
            <a:chExt cx="914400" cy="930324"/>
          </a:xfrm>
        </p:grpSpPr>
        <p:pic>
          <p:nvPicPr>
            <p:cNvPr id="41" name="Graphic 40" descr="Tent with solid fill">
              <a:extLst>
                <a:ext uri="{FF2B5EF4-FFF2-40B4-BE49-F238E27FC236}">
                  <a16:creationId xmlns:a16="http://schemas.microsoft.com/office/drawing/2014/main" id="{06E6FDAB-F2D3-44C5-80A9-21CF0DA105C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313489" y="4075177"/>
              <a:ext cx="914400" cy="914400"/>
            </a:xfrm>
            <a:prstGeom prst="rect">
              <a:avLst/>
            </a:prstGeom>
          </p:spPr>
        </p:pic>
        <p:pic>
          <p:nvPicPr>
            <p:cNvPr id="42" name="Graphic 41" descr="Tent outline">
              <a:extLst>
                <a:ext uri="{FF2B5EF4-FFF2-40B4-BE49-F238E27FC236}">
                  <a16:creationId xmlns:a16="http://schemas.microsoft.com/office/drawing/2014/main" id="{A721BE30-C99B-44FB-9FFB-BF94BFE9CC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313489" y="4059253"/>
              <a:ext cx="914400" cy="914400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2F30F4F3-A1E7-43A5-8B4A-70A0B5FAF2EB}"/>
              </a:ext>
            </a:extLst>
          </p:cNvPr>
          <p:cNvGrpSpPr/>
          <p:nvPr/>
        </p:nvGrpSpPr>
        <p:grpSpPr>
          <a:xfrm>
            <a:off x="7815162" y="2710660"/>
            <a:ext cx="585641" cy="581175"/>
            <a:chOff x="7313489" y="4059253"/>
            <a:chExt cx="914400" cy="930324"/>
          </a:xfrm>
        </p:grpSpPr>
        <p:pic>
          <p:nvPicPr>
            <p:cNvPr id="44" name="Graphic 43" descr="Tent with solid fill">
              <a:extLst>
                <a:ext uri="{FF2B5EF4-FFF2-40B4-BE49-F238E27FC236}">
                  <a16:creationId xmlns:a16="http://schemas.microsoft.com/office/drawing/2014/main" id="{79AD36A0-6B25-41C6-AD17-B56B92C6D44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313489" y="4075177"/>
              <a:ext cx="914400" cy="914400"/>
            </a:xfrm>
            <a:prstGeom prst="rect">
              <a:avLst/>
            </a:prstGeom>
          </p:spPr>
        </p:pic>
        <p:pic>
          <p:nvPicPr>
            <p:cNvPr id="45" name="Graphic 44" descr="Tent outline">
              <a:extLst>
                <a:ext uri="{FF2B5EF4-FFF2-40B4-BE49-F238E27FC236}">
                  <a16:creationId xmlns:a16="http://schemas.microsoft.com/office/drawing/2014/main" id="{C20383FF-4C4B-4918-8703-5D393AB05EE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313489" y="4059253"/>
              <a:ext cx="914400" cy="914400"/>
            </a:xfrm>
            <a:prstGeom prst="rect">
              <a:avLst/>
            </a:prstGeom>
          </p:spPr>
        </p:pic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722465CC-9188-4CD2-97DE-CE2D777830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2465" y="4118947"/>
            <a:ext cx="1329244" cy="1543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D450AD9-4BD2-4523-A10F-A3BB0C1F2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3152" y="4121829"/>
            <a:ext cx="1328400" cy="1537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88E24241-F74E-4A09-AB40-000EBE9C91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8265" y="5272926"/>
            <a:ext cx="1328400" cy="1537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4">
            <a:extLst>
              <a:ext uri="{FF2B5EF4-FFF2-40B4-BE49-F238E27FC236}">
                <a16:creationId xmlns:a16="http://schemas.microsoft.com/office/drawing/2014/main" id="{5D823750-A69B-4FFB-8526-2C04F934F7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0512" y="791282"/>
            <a:ext cx="1589010" cy="1616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45" descr="tfrmt hex, which looks a bit like a blueprint with tfrmt written over it">
            <a:extLst>
              <a:ext uri="{FF2B5EF4-FFF2-40B4-BE49-F238E27FC236}">
                <a16:creationId xmlns:a16="http://schemas.microsoft.com/office/drawing/2014/main" id="{55AAEC21-028C-4D19-AD82-4094C6D1BE65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2564" y="622025"/>
            <a:ext cx="1891968" cy="1891968"/>
          </a:xfrm>
          <a:prstGeom prst="rect">
            <a:avLst/>
          </a:prstGeom>
        </p:spPr>
      </p:pic>
      <p:pic>
        <p:nvPicPr>
          <p:cNvPr id="47" name="Picture 46" descr="tfrmt hex, which looks a bit like a blueprint with tfrmt written over it">
            <a:extLst>
              <a:ext uri="{FF2B5EF4-FFF2-40B4-BE49-F238E27FC236}">
                <a16:creationId xmlns:a16="http://schemas.microsoft.com/office/drawing/2014/main" id="{CD48F2D7-8B4F-4506-8C5C-E43BC93882B0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7564" y="4067181"/>
            <a:ext cx="1891968" cy="1891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594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EC646178-946C-468C-8C75-BC626C9404D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A7C1DF9F-2857-44BA-9201-82333F4730B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How do I sell this internally?</a:t>
            </a:r>
          </a:p>
        </p:txBody>
      </p:sp>
      <p:pic>
        <p:nvPicPr>
          <p:cNvPr id="1026" name="Picture 2" descr="This Crypto Entrepreneur Is Trying To Sell Twitter Founder's First Tweet NFT  For $48m - He Received An Offer For $280">
            <a:extLst>
              <a:ext uri="{FF2B5EF4-FFF2-40B4-BE49-F238E27FC236}">
                <a16:creationId xmlns:a16="http://schemas.microsoft.com/office/drawing/2014/main" id="{B7EA8861-1FE0-47E9-AFC9-EF01CD0CB4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0" y="1381461"/>
            <a:ext cx="5715000" cy="3000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4301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Best Automatic Robot Lawn Mowers (aka Roomba Lawn Mowers) of 2022">
            <a:extLst>
              <a:ext uri="{FF2B5EF4-FFF2-40B4-BE49-F238E27FC236}">
                <a16:creationId xmlns:a16="http://schemas.microsoft.com/office/drawing/2014/main" id="{55AEF452-7FC8-4892-90A3-2537693731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0" r="722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27F2494-D07D-414E-A1F9-14FA5AE04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These tools save effort</a:t>
            </a:r>
          </a:p>
        </p:txBody>
      </p:sp>
    </p:spTree>
    <p:extLst>
      <p:ext uri="{BB962C8B-B14F-4D97-AF65-F5344CB8AC3E}">
        <p14:creationId xmlns:p14="http://schemas.microsoft.com/office/powerpoint/2010/main" val="451043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Arrow: Right 57">
            <a:extLst>
              <a:ext uri="{FF2B5EF4-FFF2-40B4-BE49-F238E27FC236}">
                <a16:creationId xmlns:a16="http://schemas.microsoft.com/office/drawing/2014/main" id="{5A80E224-790F-4ADB-912C-363877D77EF8}"/>
              </a:ext>
            </a:extLst>
          </p:cNvPr>
          <p:cNvSpPr/>
          <p:nvPr/>
        </p:nvSpPr>
        <p:spPr bwMode="auto">
          <a:xfrm rot="12626398">
            <a:off x="5952041" y="2319939"/>
            <a:ext cx="933748" cy="248708"/>
          </a:xfrm>
          <a:prstGeom prst="rightArrow">
            <a:avLst/>
          </a:prstGeom>
          <a:solidFill>
            <a:schemeClr val="accent4"/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970" indent="-180970" algn="ctr" eaLnBrk="0" hangingPunct="0">
              <a:buClr>
                <a:schemeClr val="bg1"/>
              </a:buClr>
              <a:buFont typeface="Arial" pitchFamily="34" charset="0"/>
              <a:buChar char="–"/>
            </a:pPr>
            <a:endParaRPr lang="en-GB" sz="600" b="1" kern="0" err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40" name="Arrow: Right 39">
            <a:extLst>
              <a:ext uri="{FF2B5EF4-FFF2-40B4-BE49-F238E27FC236}">
                <a16:creationId xmlns:a16="http://schemas.microsoft.com/office/drawing/2014/main" id="{9FF66F53-6F90-4AC2-B8E9-5F57472BE0F9}"/>
              </a:ext>
            </a:extLst>
          </p:cNvPr>
          <p:cNvSpPr/>
          <p:nvPr/>
        </p:nvSpPr>
        <p:spPr bwMode="auto">
          <a:xfrm rot="18561057">
            <a:off x="7881830" y="2256011"/>
            <a:ext cx="691054" cy="248708"/>
          </a:xfrm>
          <a:prstGeom prst="rightArrow">
            <a:avLst/>
          </a:prstGeom>
          <a:solidFill>
            <a:schemeClr val="accent4"/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970" indent="-180970" algn="ctr" eaLnBrk="0" hangingPunct="0">
              <a:buClr>
                <a:schemeClr val="bg1"/>
              </a:buClr>
              <a:buFont typeface="Arial" pitchFamily="34" charset="0"/>
              <a:buChar char="–"/>
            </a:pPr>
            <a:endParaRPr lang="en-GB" sz="600" b="1" kern="0" err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97E3C45-089A-46C5-BDA2-B67FE827FFCA}"/>
              </a:ext>
            </a:extLst>
          </p:cNvPr>
          <p:cNvSpPr txBox="1"/>
          <p:nvPr/>
        </p:nvSpPr>
        <p:spPr>
          <a:xfrm>
            <a:off x="7118358" y="3698085"/>
            <a:ext cx="765315" cy="5257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tx1"/>
              </a:buClr>
            </a:pPr>
            <a:r>
              <a:rPr lang="en-GB" sz="1200" b="1"/>
              <a:t>A</a:t>
            </a:r>
            <a:r>
              <a:rPr lang="en-GB" sz="1200"/>
              <a:t>nalysis </a:t>
            </a:r>
            <a:r>
              <a:rPr lang="en-GB" sz="1200" b="1"/>
              <a:t>R</a:t>
            </a:r>
            <a:r>
              <a:rPr lang="en-GB" sz="1200"/>
              <a:t>esults </a:t>
            </a:r>
            <a:r>
              <a:rPr lang="en-GB" sz="1200" b="1"/>
              <a:t>D</a:t>
            </a:r>
            <a:r>
              <a:rPr lang="en-GB" sz="1200"/>
              <a:t>ata</a:t>
            </a:r>
          </a:p>
        </p:txBody>
      </p:sp>
      <p:pic>
        <p:nvPicPr>
          <p:cNvPr id="24" name="Graphic 23" descr="Database with solid fill">
            <a:extLst>
              <a:ext uri="{FF2B5EF4-FFF2-40B4-BE49-F238E27FC236}">
                <a16:creationId xmlns:a16="http://schemas.microsoft.com/office/drawing/2014/main" id="{C8447DD5-4AF2-47DF-B7B6-0B7F5B5EC4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12450" y="2802516"/>
            <a:ext cx="977131" cy="955232"/>
          </a:xfrm>
          <a:prstGeom prst="rect">
            <a:avLst/>
          </a:prstGeom>
        </p:spPr>
      </p:pic>
      <p:pic>
        <p:nvPicPr>
          <p:cNvPr id="25" name="Graphic 24" descr="Database with solid fill">
            <a:extLst>
              <a:ext uri="{FF2B5EF4-FFF2-40B4-BE49-F238E27FC236}">
                <a16:creationId xmlns:a16="http://schemas.microsoft.com/office/drawing/2014/main" id="{3907E2B9-7E5D-405C-9CBA-3EF3ECA31C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79427" y="2802516"/>
            <a:ext cx="977131" cy="955232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6F5770FB-BA0E-4F90-9DFB-BEE4042E3422}"/>
              </a:ext>
            </a:extLst>
          </p:cNvPr>
          <p:cNvSpPr txBox="1"/>
          <p:nvPr/>
        </p:nvSpPr>
        <p:spPr>
          <a:xfrm>
            <a:off x="2585334" y="3698085"/>
            <a:ext cx="7653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tx1"/>
              </a:buClr>
            </a:pPr>
            <a:r>
              <a:rPr lang="en-GB" sz="1200" b="1" err="1"/>
              <a:t>ADaM</a:t>
            </a:r>
            <a:endParaRPr lang="en-GB" sz="12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190FC15-07CF-4E7B-872E-9EE32DD98C88}"/>
              </a:ext>
            </a:extLst>
          </p:cNvPr>
          <p:cNvSpPr txBox="1"/>
          <p:nvPr/>
        </p:nvSpPr>
        <p:spPr>
          <a:xfrm>
            <a:off x="4120532" y="3447714"/>
            <a:ext cx="2227943" cy="195491"/>
          </a:xfrm>
          <a:prstGeom prst="rect">
            <a:avLst/>
          </a:prstGeom>
          <a:noFill/>
        </p:spPr>
        <p:txBody>
          <a:bodyPr wrap="square" lIns="180000" tIns="180000" rIns="180000" bIns="18000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50000"/>
            </a:pPr>
            <a:r>
              <a:rPr lang="en-GB" sz="1200"/>
              <a:t>Data Analysis</a:t>
            </a:r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22EF288B-19B2-4C24-8BCF-07404848722E}"/>
              </a:ext>
            </a:extLst>
          </p:cNvPr>
          <p:cNvSpPr/>
          <p:nvPr/>
        </p:nvSpPr>
        <p:spPr bwMode="auto">
          <a:xfrm>
            <a:off x="-99060" y="3253886"/>
            <a:ext cx="2301246" cy="248708"/>
          </a:xfrm>
          <a:prstGeom prst="rightArrow">
            <a:avLst/>
          </a:prstGeom>
          <a:solidFill>
            <a:schemeClr val="tx2"/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970" indent="-180970" algn="ctr" eaLnBrk="0" hangingPunct="0">
              <a:buClr>
                <a:schemeClr val="bg1"/>
              </a:buClr>
              <a:buFont typeface="Arial" pitchFamily="34" charset="0"/>
              <a:buChar char="–"/>
            </a:pPr>
            <a:endParaRPr lang="en-GB" sz="600" b="1" kern="0" err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69031AC-B43A-449F-A897-E82EF5755763}"/>
              </a:ext>
            </a:extLst>
          </p:cNvPr>
          <p:cNvSpPr/>
          <p:nvPr/>
        </p:nvSpPr>
        <p:spPr bwMode="auto">
          <a:xfrm>
            <a:off x="-99060" y="3055668"/>
            <a:ext cx="1907013" cy="645144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5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468A2E83-FDBC-4B75-997A-8C99C6E0332C}"/>
              </a:ext>
            </a:extLst>
          </p:cNvPr>
          <p:cNvSpPr/>
          <p:nvPr/>
        </p:nvSpPr>
        <p:spPr bwMode="auto">
          <a:xfrm>
            <a:off x="3733800" y="3253886"/>
            <a:ext cx="3004033" cy="248708"/>
          </a:xfrm>
          <a:prstGeom prst="rightArrow">
            <a:avLst/>
          </a:prstGeom>
          <a:solidFill>
            <a:schemeClr val="tx2"/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970" indent="-180970" algn="ctr" eaLnBrk="0" hangingPunct="0">
              <a:buClr>
                <a:schemeClr val="bg1"/>
              </a:buClr>
              <a:buFont typeface="Arial" pitchFamily="34" charset="0"/>
              <a:buChar char="–"/>
            </a:pPr>
            <a:endParaRPr lang="en-GB" sz="600" b="1" kern="0" err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DEF78D1-1BE9-43A3-9059-5B0DE2E83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Analysis Results Data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7AA37B7A-E9A9-4517-B0F3-E5C32261840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/>
              <a:t>The Possibilities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5EB095C-5534-47B0-92B1-61EC57DD31EF}"/>
              </a:ext>
            </a:extLst>
          </p:cNvPr>
          <p:cNvSpPr/>
          <p:nvPr/>
        </p:nvSpPr>
        <p:spPr>
          <a:xfrm>
            <a:off x="4497817" y="2040549"/>
            <a:ext cx="1303666" cy="2706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200"/>
              <a:t>Submissions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A1018B7-739B-44AF-A0FB-E26B0724CF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26495" y="1307717"/>
            <a:ext cx="1459841" cy="80722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EC44A516-92F1-49F0-9557-A0FC85DAB659}"/>
              </a:ext>
            </a:extLst>
          </p:cNvPr>
          <p:cNvSpPr/>
          <p:nvPr/>
        </p:nvSpPr>
        <p:spPr>
          <a:xfrm>
            <a:off x="6834817" y="1593263"/>
            <a:ext cx="1303666" cy="2706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200" dirty="0"/>
              <a:t>In-text CSR</a:t>
            </a:r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B5B0E3E2-09B3-49AA-A584-4BB38DA0115E}"/>
              </a:ext>
            </a:extLst>
          </p:cNvPr>
          <p:cNvSpPr/>
          <p:nvPr/>
        </p:nvSpPr>
        <p:spPr bwMode="auto">
          <a:xfrm rot="16200000">
            <a:off x="7161460" y="2026464"/>
            <a:ext cx="623510" cy="248708"/>
          </a:xfrm>
          <a:prstGeom prst="rightArrow">
            <a:avLst/>
          </a:prstGeom>
          <a:solidFill>
            <a:schemeClr val="accent4"/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970" indent="-180970" algn="ctr" eaLnBrk="0" hangingPunct="0">
              <a:buClr>
                <a:schemeClr val="bg1"/>
              </a:buClr>
              <a:buFont typeface="Arial" pitchFamily="34" charset="0"/>
              <a:buChar char="–"/>
            </a:pPr>
            <a:endParaRPr lang="en-GB" sz="600" b="1" kern="0" err="1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033BA0AA-81AA-442B-8173-4E2AC0EAB5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72489" y="754284"/>
            <a:ext cx="1201451" cy="86495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F2C93056-7CB3-4DD6-9EB3-A5EDF27A27DD}"/>
              </a:ext>
            </a:extLst>
          </p:cNvPr>
          <p:cNvSpPr/>
          <p:nvPr/>
        </p:nvSpPr>
        <p:spPr>
          <a:xfrm>
            <a:off x="8695032" y="1711331"/>
            <a:ext cx="1303666" cy="225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200"/>
              <a:t>Presentations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152FE2BB-0ADE-4191-B9A3-D21253F6183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57673" y="962424"/>
            <a:ext cx="1341025" cy="75524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9B74E6D4-781C-4ABA-87E0-9A8F2FADCBE6}"/>
              </a:ext>
            </a:extLst>
          </p:cNvPr>
          <p:cNvSpPr/>
          <p:nvPr/>
        </p:nvSpPr>
        <p:spPr>
          <a:xfrm>
            <a:off x="10082170" y="3275345"/>
            <a:ext cx="1303666" cy="225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200"/>
              <a:t>Publications</a:t>
            </a:r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7CFA0107-E1F4-4E93-9F10-53D61B197DEF}"/>
              </a:ext>
            </a:extLst>
          </p:cNvPr>
          <p:cNvSpPr/>
          <p:nvPr/>
        </p:nvSpPr>
        <p:spPr bwMode="auto">
          <a:xfrm rot="21104292">
            <a:off x="8302076" y="2884576"/>
            <a:ext cx="1160075" cy="248708"/>
          </a:xfrm>
          <a:prstGeom prst="rightArrow">
            <a:avLst/>
          </a:prstGeom>
          <a:solidFill>
            <a:schemeClr val="accent4"/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970" indent="-180970" algn="ctr" eaLnBrk="0" hangingPunct="0">
              <a:buClr>
                <a:schemeClr val="bg1"/>
              </a:buClr>
              <a:buFont typeface="Arial" pitchFamily="34" charset="0"/>
              <a:buChar char="–"/>
            </a:pPr>
            <a:endParaRPr lang="en-GB" sz="600" b="1" kern="0" err="1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618BC7DC-3DB0-440C-BC4F-DDD352E804A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07579" y="2214299"/>
            <a:ext cx="1307380" cy="66266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C59328C9-3236-4276-98B5-2BE5CBCB5BD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74736" y="2447837"/>
            <a:ext cx="1175262" cy="68654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8AE4BAC3-6D0E-499F-B1AB-76BDB3E0803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619381" y="2674801"/>
            <a:ext cx="1112665" cy="61033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FB92ECB4-920A-4A77-8309-00DF59CC704F}"/>
              </a:ext>
            </a:extLst>
          </p:cNvPr>
          <p:cNvSpPr/>
          <p:nvPr/>
        </p:nvSpPr>
        <p:spPr>
          <a:xfrm>
            <a:off x="10077671" y="4667215"/>
            <a:ext cx="130366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200"/>
              <a:t>clinicaltrials.gov</a:t>
            </a:r>
          </a:p>
        </p:txBody>
      </p:sp>
      <p:sp>
        <p:nvSpPr>
          <p:cNvPr id="46" name="Arrow: Right 45">
            <a:extLst>
              <a:ext uri="{FF2B5EF4-FFF2-40B4-BE49-F238E27FC236}">
                <a16:creationId xmlns:a16="http://schemas.microsoft.com/office/drawing/2014/main" id="{8E46D812-E16F-4975-B08C-BB07E2677602}"/>
              </a:ext>
            </a:extLst>
          </p:cNvPr>
          <p:cNvSpPr/>
          <p:nvPr/>
        </p:nvSpPr>
        <p:spPr bwMode="auto">
          <a:xfrm rot="1240854">
            <a:off x="8268542" y="3741042"/>
            <a:ext cx="1160075" cy="248708"/>
          </a:xfrm>
          <a:prstGeom prst="rightArrow">
            <a:avLst/>
          </a:prstGeom>
          <a:solidFill>
            <a:schemeClr val="accent4"/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970" indent="-180970" algn="ctr" eaLnBrk="0" hangingPunct="0">
              <a:buClr>
                <a:schemeClr val="bg1"/>
              </a:buClr>
              <a:buFont typeface="Arial" pitchFamily="34" charset="0"/>
              <a:buChar char="–"/>
            </a:pPr>
            <a:endParaRPr lang="en-GB" sz="600" b="1" kern="0" err="1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F8E4C990-8AA5-4BD3-8697-0A64751818D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043522" y="3865397"/>
            <a:ext cx="1328849" cy="76569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12B29468-3C36-442E-AB3B-A287C4BFC543}"/>
              </a:ext>
            </a:extLst>
          </p:cNvPr>
          <p:cNvSpPr/>
          <p:nvPr/>
        </p:nvSpPr>
        <p:spPr>
          <a:xfrm>
            <a:off x="8676352" y="5693129"/>
            <a:ext cx="1303666" cy="225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200"/>
              <a:t>Dynamic apps</a:t>
            </a:r>
          </a:p>
        </p:txBody>
      </p:sp>
      <p:sp>
        <p:nvSpPr>
          <p:cNvPr id="49" name="Arrow: Right 48">
            <a:extLst>
              <a:ext uri="{FF2B5EF4-FFF2-40B4-BE49-F238E27FC236}">
                <a16:creationId xmlns:a16="http://schemas.microsoft.com/office/drawing/2014/main" id="{4E393EED-8AA4-4E72-8813-3BF9E40A2372}"/>
              </a:ext>
            </a:extLst>
          </p:cNvPr>
          <p:cNvSpPr/>
          <p:nvPr/>
        </p:nvSpPr>
        <p:spPr bwMode="auto">
          <a:xfrm rot="2620206">
            <a:off x="7974530" y="4296239"/>
            <a:ext cx="753773" cy="248708"/>
          </a:xfrm>
          <a:prstGeom prst="rightArrow">
            <a:avLst/>
          </a:prstGeom>
          <a:solidFill>
            <a:schemeClr val="accent4"/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970" indent="-180970" algn="ctr" eaLnBrk="0" hangingPunct="0">
              <a:buClr>
                <a:schemeClr val="bg1"/>
              </a:buClr>
              <a:buFont typeface="Arial" pitchFamily="34" charset="0"/>
              <a:buChar char="–"/>
            </a:pPr>
            <a:endParaRPr lang="en-GB" sz="600" b="1" kern="0" err="1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831FDF5D-530F-4224-9112-F2C6AB9BA3D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657673" y="4943060"/>
            <a:ext cx="1341026" cy="70783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29E5E9DC-7ECD-4B7A-9C0A-36CE815E10D0}"/>
              </a:ext>
            </a:extLst>
          </p:cNvPr>
          <p:cNvSpPr/>
          <p:nvPr/>
        </p:nvSpPr>
        <p:spPr>
          <a:xfrm>
            <a:off x="6835765" y="5980114"/>
            <a:ext cx="1303666" cy="225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200"/>
              <a:t>Meta-analyses</a:t>
            </a:r>
          </a:p>
        </p:txBody>
      </p:sp>
      <p:sp>
        <p:nvSpPr>
          <p:cNvPr id="52" name="Arrow: Right 51">
            <a:extLst>
              <a:ext uri="{FF2B5EF4-FFF2-40B4-BE49-F238E27FC236}">
                <a16:creationId xmlns:a16="http://schemas.microsoft.com/office/drawing/2014/main" id="{744C7DFF-2CC0-4C6D-B190-4BDBAA4BED05}"/>
              </a:ext>
            </a:extLst>
          </p:cNvPr>
          <p:cNvSpPr/>
          <p:nvPr/>
        </p:nvSpPr>
        <p:spPr bwMode="auto">
          <a:xfrm rot="5400000">
            <a:off x="7217976" y="4572526"/>
            <a:ext cx="559467" cy="248708"/>
          </a:xfrm>
          <a:prstGeom prst="rightArrow">
            <a:avLst/>
          </a:prstGeom>
          <a:solidFill>
            <a:schemeClr val="accent4"/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970" indent="-180970" algn="ctr" eaLnBrk="0" hangingPunct="0">
              <a:buClr>
                <a:schemeClr val="bg1"/>
              </a:buClr>
              <a:buFont typeface="Arial" pitchFamily="34" charset="0"/>
              <a:buChar char="–"/>
            </a:pPr>
            <a:endParaRPr lang="en-GB" sz="600" b="1" kern="0" err="1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1394C75A-9178-4EF2-B1AF-BD0B200644EC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b="7514"/>
          <a:stretch/>
        </p:blipFill>
        <p:spPr>
          <a:xfrm>
            <a:off x="6831032" y="5186056"/>
            <a:ext cx="1304937" cy="77420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54" name="Rectangle 53">
            <a:extLst>
              <a:ext uri="{FF2B5EF4-FFF2-40B4-BE49-F238E27FC236}">
                <a16:creationId xmlns:a16="http://schemas.microsoft.com/office/drawing/2014/main" id="{8E623DCD-9B66-46D2-8880-C82FC13462FC}"/>
              </a:ext>
            </a:extLst>
          </p:cNvPr>
          <p:cNvSpPr/>
          <p:nvPr/>
        </p:nvSpPr>
        <p:spPr>
          <a:xfrm>
            <a:off x="4582670" y="5372176"/>
            <a:ext cx="1303666" cy="3755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200"/>
              <a:t>Integrated safety reporting</a:t>
            </a:r>
          </a:p>
        </p:txBody>
      </p:sp>
      <p:sp>
        <p:nvSpPr>
          <p:cNvPr id="55" name="Arrow: Right 54">
            <a:extLst>
              <a:ext uri="{FF2B5EF4-FFF2-40B4-BE49-F238E27FC236}">
                <a16:creationId xmlns:a16="http://schemas.microsoft.com/office/drawing/2014/main" id="{0E52A4DF-DC07-4BA8-BDA5-7FAF93E47630}"/>
              </a:ext>
            </a:extLst>
          </p:cNvPr>
          <p:cNvSpPr/>
          <p:nvPr/>
        </p:nvSpPr>
        <p:spPr bwMode="auto">
          <a:xfrm rot="8473691">
            <a:off x="5975818" y="4296240"/>
            <a:ext cx="928190" cy="248708"/>
          </a:xfrm>
          <a:prstGeom prst="rightArrow">
            <a:avLst/>
          </a:prstGeom>
          <a:solidFill>
            <a:schemeClr val="accent4"/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970" indent="-180970" algn="ctr" eaLnBrk="0" hangingPunct="0">
              <a:buClr>
                <a:schemeClr val="bg1"/>
              </a:buClr>
              <a:buFont typeface="Arial" pitchFamily="34" charset="0"/>
              <a:buChar char="–"/>
            </a:pPr>
            <a:endParaRPr lang="en-GB" sz="600" b="1" kern="0" err="1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EC6FDA5F-0108-4DDC-A46E-1B5E30F22F0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582670" y="4447578"/>
            <a:ext cx="1303666" cy="87678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50" name="Arrow: Right 49">
            <a:extLst>
              <a:ext uri="{FF2B5EF4-FFF2-40B4-BE49-F238E27FC236}">
                <a16:creationId xmlns:a16="http://schemas.microsoft.com/office/drawing/2014/main" id="{6B35C33D-902E-4610-944F-022CBF4E59FA}"/>
              </a:ext>
            </a:extLst>
          </p:cNvPr>
          <p:cNvSpPr/>
          <p:nvPr/>
        </p:nvSpPr>
        <p:spPr bwMode="auto">
          <a:xfrm>
            <a:off x="11426578" y="6237346"/>
            <a:ext cx="642363" cy="231291"/>
          </a:xfrm>
          <a:prstGeom prst="rightArrow">
            <a:avLst/>
          </a:prstGeom>
          <a:solidFill>
            <a:schemeClr val="tx2"/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970" indent="-180970" algn="ctr" eaLnBrk="0" hangingPunct="0">
              <a:buClr>
                <a:schemeClr val="bg1"/>
              </a:buClr>
              <a:buFont typeface="Arial" pitchFamily="34" charset="0"/>
              <a:buChar char="–"/>
            </a:pPr>
            <a:endParaRPr lang="en-GB" sz="400" b="1" kern="0" err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56" name="Arrow: Right 55">
            <a:extLst>
              <a:ext uri="{FF2B5EF4-FFF2-40B4-BE49-F238E27FC236}">
                <a16:creationId xmlns:a16="http://schemas.microsoft.com/office/drawing/2014/main" id="{F324716F-DE0A-443A-B24A-5312A6891745}"/>
              </a:ext>
            </a:extLst>
          </p:cNvPr>
          <p:cNvSpPr/>
          <p:nvPr/>
        </p:nvSpPr>
        <p:spPr bwMode="auto">
          <a:xfrm>
            <a:off x="11426578" y="6556898"/>
            <a:ext cx="642363" cy="231291"/>
          </a:xfrm>
          <a:prstGeom prst="rightArrow">
            <a:avLst/>
          </a:prstGeom>
          <a:solidFill>
            <a:schemeClr val="accent4"/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970" indent="-180970" algn="ctr" eaLnBrk="0" hangingPunct="0">
              <a:buClr>
                <a:schemeClr val="bg1"/>
              </a:buClr>
              <a:buFont typeface="Arial" pitchFamily="34" charset="0"/>
              <a:buChar char="–"/>
            </a:pPr>
            <a:endParaRPr lang="en-GB" sz="400" b="1" kern="0" err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8000412-6A35-43E8-8CEB-C371E27EC39B}"/>
              </a:ext>
            </a:extLst>
          </p:cNvPr>
          <p:cNvSpPr txBox="1"/>
          <p:nvPr/>
        </p:nvSpPr>
        <p:spPr>
          <a:xfrm>
            <a:off x="10425260" y="6189780"/>
            <a:ext cx="1001319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buClr>
                <a:schemeClr val="tx1"/>
              </a:buClr>
            </a:pPr>
            <a:r>
              <a:rPr lang="en-GB" sz="1067"/>
              <a:t>Analysis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1622651B-48A9-41D4-A641-5A4E4344EF2C}"/>
              </a:ext>
            </a:extLst>
          </p:cNvPr>
          <p:cNvSpPr txBox="1"/>
          <p:nvPr/>
        </p:nvSpPr>
        <p:spPr>
          <a:xfrm>
            <a:off x="10425260" y="6528622"/>
            <a:ext cx="1001319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buClr>
                <a:schemeClr val="tx1"/>
              </a:buClr>
            </a:pPr>
            <a:r>
              <a:rPr lang="en-GB" sz="1067"/>
              <a:t>Formatting</a:t>
            </a:r>
          </a:p>
        </p:txBody>
      </p:sp>
      <p:pic>
        <p:nvPicPr>
          <p:cNvPr id="65" name="Picture 64" descr="Diagram&#10;&#10;Description automatically generated">
            <a:extLst>
              <a:ext uri="{FF2B5EF4-FFF2-40B4-BE49-F238E27FC236}">
                <a16:creationId xmlns:a16="http://schemas.microsoft.com/office/drawing/2014/main" id="{3264EF1A-2A1F-4476-B54C-BE9A3F12004B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352" y="1199881"/>
            <a:ext cx="1640747" cy="1640747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DD543190-1D8D-446F-8734-0A0F61989FD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59464" y="4605502"/>
            <a:ext cx="864521" cy="580554"/>
          </a:xfrm>
          <a:prstGeom prst="rect">
            <a:avLst/>
          </a:prstGeom>
        </p:spPr>
      </p:pic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BA4E9271-B2CD-4057-9FDC-BE454E057FE7}"/>
              </a:ext>
            </a:extLst>
          </p:cNvPr>
          <p:cNvSpPr/>
          <p:nvPr/>
        </p:nvSpPr>
        <p:spPr>
          <a:xfrm>
            <a:off x="889635" y="5295011"/>
            <a:ext cx="1303666" cy="510778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GB" sz="1200"/>
              <a:t>In future, graphics?</a:t>
            </a:r>
          </a:p>
        </p:txBody>
      </p:sp>
    </p:spTree>
    <p:extLst>
      <p:ext uri="{BB962C8B-B14F-4D97-AF65-F5344CB8AC3E}">
        <p14:creationId xmlns:p14="http://schemas.microsoft.com/office/powerpoint/2010/main" val="29081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FDACC73-FD7E-45FC-9997-707C8636841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solidFill>
            <a:schemeClr val="accent3">
              <a:lumMod val="40000"/>
              <a:lumOff val="60000"/>
            </a:schemeClr>
          </a:solidFill>
        </p:spPr>
        <p:txBody>
          <a:bodyPr/>
          <a:lstStyle/>
          <a:p>
            <a:r>
              <a:rPr lang="en-GB"/>
              <a:t>Now format your data from exercises 1 such that</a:t>
            </a:r>
          </a:p>
          <a:p>
            <a:pPr lvl="1"/>
            <a:r>
              <a:rPr lang="en-GB"/>
              <a:t>The n and percentage are displayed as " </a:t>
            </a:r>
            <a:r>
              <a:rPr lang="en-GB">
                <a:latin typeface="Consolas" panose="020B0609020204030204" pitchFamily="49" charset="0"/>
              </a:rPr>
              <a:t>[n] ([pct]%)</a:t>
            </a:r>
            <a:r>
              <a:rPr lang="en-GB"/>
              <a:t>"</a:t>
            </a:r>
          </a:p>
          <a:p>
            <a:pPr lvl="1"/>
            <a:r>
              <a:rPr lang="en-GB"/>
              <a:t>The first percentage brace is aligned for each value</a:t>
            </a:r>
          </a:p>
          <a:p>
            <a:pPr lvl="1"/>
            <a:r>
              <a:rPr lang="en-GB"/>
              <a:t>Blanks (</a:t>
            </a:r>
            <a:r>
              <a:rPr lang="en-GB">
                <a:latin typeface="Consolas" panose="020B0609020204030204" pitchFamily="49" charset="0"/>
              </a:rPr>
              <a:t>"") are displayed instead of </a:t>
            </a:r>
            <a:r>
              <a:rPr lang="en-GB"/>
              <a:t>" </a:t>
            </a:r>
            <a:r>
              <a:rPr lang="en-GB">
                <a:latin typeface="Consolas" panose="020B0609020204030204" pitchFamily="49" charset="0"/>
              </a:rPr>
              <a:t>0 (0%)"</a:t>
            </a:r>
            <a:endParaRPr lang="en-GB">
              <a:latin typeface="+mj-lt"/>
            </a:endParaRPr>
          </a:p>
          <a:p>
            <a:endParaRPr lang="en-GB">
              <a:latin typeface="+mj-lt"/>
            </a:endParaRPr>
          </a:p>
          <a:p>
            <a:r>
              <a:rPr lang="en-GB">
                <a:latin typeface="+mj-lt"/>
              </a:rPr>
              <a:t>How much more would we learn about our data?</a:t>
            </a:r>
          </a:p>
          <a:p>
            <a:pPr lvl="1"/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7C7C01-AEE9-478B-8D44-97ADCD09163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3917B0-200E-47D4-9702-5AFD27C019E3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DB124F8D-6A21-41BB-B641-CA493D4F9456}" type="datetime4">
              <a:rPr lang="en-GB" smtClean="0"/>
              <a:t>26 August 2022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DE2800-C8BB-4D66-8E5A-604481201601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46</a:t>
            </a:fld>
            <a:endParaRPr lang="en-GB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44DD446-CB9C-42EC-B8B5-BFEAEE19E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Exercise 1b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9A77867A-4AF0-4F75-9006-9E167BF9BA5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/>
              <a:t>Analysing Data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7193845-0916-447E-AB85-A59190B0E9A8}"/>
              </a:ext>
            </a:extLst>
          </p:cNvPr>
          <p:cNvSpPr/>
          <p:nvPr/>
        </p:nvSpPr>
        <p:spPr>
          <a:xfrm rot="20496462">
            <a:off x="66871" y="2246919"/>
            <a:ext cx="12868751" cy="304698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96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DOES NOT ADD VALUE!</a:t>
            </a:r>
          </a:p>
        </p:txBody>
      </p:sp>
    </p:spTree>
    <p:extLst>
      <p:ext uri="{BB962C8B-B14F-4D97-AF65-F5344CB8AC3E}">
        <p14:creationId xmlns:p14="http://schemas.microsoft.com/office/powerpoint/2010/main" val="1306707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2021 Olympics: Previewing the men's and women's individual time trials -  VeloNews.com">
            <a:extLst>
              <a:ext uri="{FF2B5EF4-FFF2-40B4-BE49-F238E27FC236}">
                <a16:creationId xmlns:a16="http://schemas.microsoft.com/office/drawing/2014/main" id="{5801763A-E90A-4FD3-A5CF-FADB5DBD02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17C3D228-72DA-4880-87E6-0F80354E5F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5922" y="241076"/>
            <a:ext cx="11150600" cy="548009"/>
          </a:xfrm>
        </p:spPr>
        <p:txBody>
          <a:bodyPr>
            <a:normAutofit fontScale="90000"/>
          </a:bodyPr>
          <a:lstStyle/>
          <a:p>
            <a:r>
              <a:rPr lang="en-GB" dirty="0">
                <a:solidFill>
                  <a:schemeClr val="bg1"/>
                </a:solidFill>
              </a:rPr>
              <a:t>Reduction in Cycle time</a:t>
            </a:r>
          </a:p>
        </p:txBody>
      </p:sp>
    </p:spTree>
    <p:extLst>
      <p:ext uri="{BB962C8B-B14F-4D97-AF65-F5344CB8AC3E}">
        <p14:creationId xmlns:p14="http://schemas.microsoft.com/office/powerpoint/2010/main" val="3715418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7E696A6B-3936-4824-B1EF-355F29096C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58" b="7958"/>
          <a:stretch/>
        </p:blipFill>
        <p:spPr bwMode="auto">
          <a:xfrm>
            <a:off x="-17753" y="-1"/>
            <a:ext cx="1220975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CA46E0EF-70FD-428C-8421-30ED816A24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3530" y="137160"/>
            <a:ext cx="11150600" cy="548009"/>
          </a:xfrm>
        </p:spPr>
        <p:txBody>
          <a:bodyPr>
            <a:normAutofit fontScale="90000"/>
          </a:bodyPr>
          <a:lstStyle/>
          <a:p>
            <a:r>
              <a:rPr lang="en-GB" dirty="0">
                <a:solidFill>
                  <a:schemeClr val="tx1"/>
                </a:solidFill>
              </a:rPr>
              <a:t>We’ll achieve more by working together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7DAE5CD-BB78-48C9-9E48-A56AFEEC431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652250" y="6343650"/>
            <a:ext cx="539750" cy="269875"/>
          </a:xfrm>
        </p:spPr>
        <p:txBody>
          <a:bodyPr/>
          <a:lstStyle/>
          <a:p>
            <a:fld id="{9F9F533D-B52E-4A2F-BF72-0ADD2D94BD75}" type="slidenum">
              <a:rPr lang="en-GB" smtClean="0"/>
              <a:pPr/>
              <a:t>48</a:t>
            </a:fld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C15DFB-9C1D-47B2-8D7E-20BCBC6EABE6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9415463" y="6343650"/>
            <a:ext cx="2776537" cy="269875"/>
          </a:xfrm>
        </p:spPr>
        <p:txBody>
          <a:bodyPr/>
          <a:lstStyle/>
          <a:p>
            <a:fld id="{346B58B4-0D72-4C8B-9355-854FB5782278}" type="datetime4">
              <a:rPr lang="en-GB" smtClean="0"/>
              <a:t>26 August 2022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4653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2295900-2802-4CE7-BA10-6368337653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5900" y="167154"/>
            <a:ext cx="11150600" cy="548009"/>
          </a:xfrm>
        </p:spPr>
        <p:txBody>
          <a:bodyPr>
            <a:normAutofit fontScale="90000"/>
          </a:bodyPr>
          <a:lstStyle/>
          <a:p>
            <a:r>
              <a:rPr lang="en-GB" dirty="0"/>
              <a:t>Tools are interchangeable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C2F4A4-A1DF-4A48-AD6B-ED55975A44B1}"/>
              </a:ext>
            </a:extLst>
          </p:cNvPr>
          <p:cNvSpPr txBox="1"/>
          <p:nvPr/>
        </p:nvSpPr>
        <p:spPr>
          <a:xfrm>
            <a:off x="6282144" y="2559732"/>
            <a:ext cx="3032760" cy="2148840"/>
          </a:xfrm>
          <a:prstGeom prst="rect">
            <a:avLst/>
          </a:prstGeom>
          <a:noFill/>
        </p:spPr>
        <p:txBody>
          <a:bodyPr wrap="square" lIns="180000" tIns="180000" rIns="180000" bIns="180000" rtlCol="0">
            <a:normAutofit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50000"/>
            </a:pPr>
            <a:r>
              <a:rPr lang="en-GB" sz="4400" dirty="0">
                <a:solidFill>
                  <a:schemeClr val="tx1">
                    <a:lumMod val="50000"/>
                    <a:lumOff val="50000"/>
                  </a:schemeClr>
                </a:solidFill>
                <a:latin typeface="Sitka Display Semibold" panose="020B0604020202020204" pitchFamily="2" charset="0"/>
                <a:cs typeface="Calibri" panose="020F0502020204030204" pitchFamily="34" charset="0"/>
              </a:rPr>
              <a:t>works with SAS</a:t>
            </a:r>
          </a:p>
        </p:txBody>
      </p:sp>
      <p:pic>
        <p:nvPicPr>
          <p:cNvPr id="7172" name="Picture 4" descr="SAS (software) - Wikipedia">
            <a:extLst>
              <a:ext uri="{FF2B5EF4-FFF2-40B4-BE49-F238E27FC236}">
                <a16:creationId xmlns:a16="http://schemas.microsoft.com/office/drawing/2014/main" id="{2827EFCA-7DD0-4286-AB64-36BF8FB6F2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9647" y="2937509"/>
            <a:ext cx="2499673" cy="1074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3792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9B7CA8-9D8C-4ECD-A415-F0A0893F6476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DB124F8D-6A21-41BB-B641-CA493D4F9456}" type="datetime4">
              <a:rPr lang="en-GB" smtClean="0"/>
              <a:t>26 August 2022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B0750B-BD9E-48BC-A489-42EA7AC3C562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5</a:t>
            </a:fld>
            <a:endParaRPr lang="en-GB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553D11C-A8E0-4767-9B33-766A8869C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Descriptive statistics </a:t>
            </a:r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9DA8B159-3ACA-47E7-89FA-93FE78C414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0783" y="126760"/>
            <a:ext cx="1589010" cy="1616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87003BE-5EB4-429D-8D8C-4EB59FF1519D}"/>
              </a:ext>
            </a:extLst>
          </p:cNvPr>
          <p:cNvSpPr txBox="1"/>
          <p:nvPr/>
        </p:nvSpPr>
        <p:spPr>
          <a:xfrm>
            <a:off x="579863" y="1530740"/>
            <a:ext cx="4739268" cy="3796519"/>
          </a:xfrm>
          <a:prstGeom prst="rect">
            <a:avLst/>
          </a:prstGeom>
          <a:noFill/>
        </p:spPr>
        <p:txBody>
          <a:bodyPr wrap="square" lIns="180000" tIns="180000" rIns="180000" bIns="180000" rtlCol="0">
            <a:normAutofit/>
          </a:bodyPr>
          <a:lstStyle/>
          <a:p>
            <a:pPr marL="285750" indent="-285750"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600"/>
              <a:t>{</a:t>
            </a:r>
            <a:r>
              <a:rPr lang="en-GB" sz="1600" err="1"/>
              <a:t>Tplyr</a:t>
            </a:r>
            <a:r>
              <a:rPr lang="en-GB" sz="1600"/>
              <a:t>} works by layering groups of descriptive statistics </a:t>
            </a: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600"/>
              <a:t>Each layer has two basic flavours:</a:t>
            </a:r>
          </a:p>
          <a:p>
            <a:pPr marL="895335" lvl="1" indent="-28575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600" err="1">
                <a:latin typeface="Consolas" panose="020B0609020204030204" pitchFamily="49" charset="0"/>
              </a:rPr>
              <a:t>group_count</a:t>
            </a:r>
            <a:r>
              <a:rPr lang="en-GB" sz="1600">
                <a:latin typeface="Consolas" panose="020B0609020204030204" pitchFamily="49" charset="0"/>
              </a:rPr>
              <a:t>() </a:t>
            </a:r>
          </a:p>
          <a:p>
            <a:pPr marL="895335" lvl="1" indent="-28575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600" err="1">
                <a:latin typeface="Consolas" panose="020B0609020204030204" pitchFamily="49" charset="0"/>
              </a:rPr>
              <a:t>group_desc</a:t>
            </a:r>
            <a:r>
              <a:rPr lang="en-GB" sz="1600">
                <a:latin typeface="Consolas" panose="020B0609020204030204" pitchFamily="49" charset="0"/>
              </a:rPr>
              <a:t>()</a:t>
            </a: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600"/>
              <a:t>Within the layer function add additional specifications such as:</a:t>
            </a:r>
          </a:p>
          <a:p>
            <a:pPr marL="895335" lvl="1" indent="-28575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600"/>
              <a:t>Statistics to calculate</a:t>
            </a:r>
          </a:p>
          <a:p>
            <a:pPr marL="895335" lvl="1" indent="-28575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600"/>
              <a:t>Distinct counts </a:t>
            </a:r>
          </a:p>
          <a:p>
            <a:pPr marL="285750" indent="-285750"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/>
          </a:p>
        </p:txBody>
      </p:sp>
      <p:pic>
        <p:nvPicPr>
          <p:cNvPr id="12" name="Graphic 11" descr="Wedding cake with solid fill">
            <a:extLst>
              <a:ext uri="{FF2B5EF4-FFF2-40B4-BE49-F238E27FC236}">
                <a16:creationId xmlns:a16="http://schemas.microsoft.com/office/drawing/2014/main" id="{615D38D5-366B-4D47-B149-5AD53FAB5C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98536" y="2683842"/>
            <a:ext cx="2412000" cy="2306279"/>
          </a:xfrm>
          <a:prstGeom prst="rect">
            <a:avLst/>
          </a:prstGeom>
        </p:spPr>
      </p:pic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DB357A5-4069-4BAA-9D05-AE67C59864CE}"/>
              </a:ext>
            </a:extLst>
          </p:cNvPr>
          <p:cNvSpPr/>
          <p:nvPr/>
        </p:nvSpPr>
        <p:spPr bwMode="auto">
          <a:xfrm>
            <a:off x="5124672" y="3359818"/>
            <a:ext cx="1159727" cy="607096"/>
          </a:xfrm>
          <a:custGeom>
            <a:avLst/>
            <a:gdLst>
              <a:gd name="connsiteX0" fmla="*/ 0 w 1159727"/>
              <a:gd name="connsiteY0" fmla="*/ 122663 h 624468"/>
              <a:gd name="connsiteX1" fmla="*/ 22303 w 1159727"/>
              <a:gd name="connsiteY1" fmla="*/ 624468 h 624468"/>
              <a:gd name="connsiteX2" fmla="*/ 379142 w 1159727"/>
              <a:gd name="connsiteY2" fmla="*/ 568712 h 624468"/>
              <a:gd name="connsiteX3" fmla="*/ 825191 w 1159727"/>
              <a:gd name="connsiteY3" fmla="*/ 579863 h 624468"/>
              <a:gd name="connsiteX4" fmla="*/ 1159727 w 1159727"/>
              <a:gd name="connsiteY4" fmla="*/ 613317 h 624468"/>
              <a:gd name="connsiteX5" fmla="*/ 1159727 w 1159727"/>
              <a:gd name="connsiteY5" fmla="*/ 156117 h 624468"/>
              <a:gd name="connsiteX6" fmla="*/ 1048215 w 1159727"/>
              <a:gd name="connsiteY6" fmla="*/ 44605 h 624468"/>
              <a:gd name="connsiteX7" fmla="*/ 713678 w 1159727"/>
              <a:gd name="connsiteY7" fmla="*/ 0 h 624468"/>
              <a:gd name="connsiteX8" fmla="*/ 434898 w 1159727"/>
              <a:gd name="connsiteY8" fmla="*/ 11151 h 624468"/>
              <a:gd name="connsiteX9" fmla="*/ 89210 w 1159727"/>
              <a:gd name="connsiteY9" fmla="*/ 55756 h 624468"/>
              <a:gd name="connsiteX10" fmla="*/ 0 w 1159727"/>
              <a:gd name="connsiteY10" fmla="*/ 122663 h 624468"/>
              <a:gd name="connsiteX0" fmla="*/ 0 w 1159727"/>
              <a:gd name="connsiteY0" fmla="*/ 116442 h 618247"/>
              <a:gd name="connsiteX1" fmla="*/ 22303 w 1159727"/>
              <a:gd name="connsiteY1" fmla="*/ 618247 h 618247"/>
              <a:gd name="connsiteX2" fmla="*/ 379142 w 1159727"/>
              <a:gd name="connsiteY2" fmla="*/ 562491 h 618247"/>
              <a:gd name="connsiteX3" fmla="*/ 825191 w 1159727"/>
              <a:gd name="connsiteY3" fmla="*/ 573642 h 618247"/>
              <a:gd name="connsiteX4" fmla="*/ 1159727 w 1159727"/>
              <a:gd name="connsiteY4" fmla="*/ 607096 h 618247"/>
              <a:gd name="connsiteX5" fmla="*/ 1159727 w 1159727"/>
              <a:gd name="connsiteY5" fmla="*/ 149896 h 618247"/>
              <a:gd name="connsiteX6" fmla="*/ 1048215 w 1159727"/>
              <a:gd name="connsiteY6" fmla="*/ 38384 h 618247"/>
              <a:gd name="connsiteX7" fmla="*/ 701237 w 1159727"/>
              <a:gd name="connsiteY7" fmla="*/ 0 h 618247"/>
              <a:gd name="connsiteX8" fmla="*/ 434898 w 1159727"/>
              <a:gd name="connsiteY8" fmla="*/ 4930 h 618247"/>
              <a:gd name="connsiteX9" fmla="*/ 89210 w 1159727"/>
              <a:gd name="connsiteY9" fmla="*/ 49535 h 618247"/>
              <a:gd name="connsiteX10" fmla="*/ 0 w 1159727"/>
              <a:gd name="connsiteY10" fmla="*/ 116442 h 618247"/>
              <a:gd name="connsiteX0" fmla="*/ 0 w 1159727"/>
              <a:gd name="connsiteY0" fmla="*/ 116442 h 618247"/>
              <a:gd name="connsiteX1" fmla="*/ 22303 w 1159727"/>
              <a:gd name="connsiteY1" fmla="*/ 618247 h 618247"/>
              <a:gd name="connsiteX2" fmla="*/ 379142 w 1159727"/>
              <a:gd name="connsiteY2" fmla="*/ 562491 h 618247"/>
              <a:gd name="connsiteX3" fmla="*/ 825191 w 1159727"/>
              <a:gd name="connsiteY3" fmla="*/ 573642 h 618247"/>
              <a:gd name="connsiteX4" fmla="*/ 1159727 w 1159727"/>
              <a:gd name="connsiteY4" fmla="*/ 607096 h 618247"/>
              <a:gd name="connsiteX5" fmla="*/ 1159727 w 1159727"/>
              <a:gd name="connsiteY5" fmla="*/ 149896 h 618247"/>
              <a:gd name="connsiteX6" fmla="*/ 1048215 w 1159727"/>
              <a:gd name="connsiteY6" fmla="*/ 38384 h 618247"/>
              <a:gd name="connsiteX7" fmla="*/ 701237 w 1159727"/>
              <a:gd name="connsiteY7" fmla="*/ 0 h 618247"/>
              <a:gd name="connsiteX8" fmla="*/ 434898 w 1159727"/>
              <a:gd name="connsiteY8" fmla="*/ 11151 h 618247"/>
              <a:gd name="connsiteX9" fmla="*/ 89210 w 1159727"/>
              <a:gd name="connsiteY9" fmla="*/ 49535 h 618247"/>
              <a:gd name="connsiteX10" fmla="*/ 0 w 1159727"/>
              <a:gd name="connsiteY10" fmla="*/ 116442 h 618247"/>
              <a:gd name="connsiteX0" fmla="*/ 0 w 1159727"/>
              <a:gd name="connsiteY0" fmla="*/ 116442 h 607096"/>
              <a:gd name="connsiteX1" fmla="*/ 9863 w 1159727"/>
              <a:gd name="connsiteY1" fmla="*/ 599586 h 607096"/>
              <a:gd name="connsiteX2" fmla="*/ 379142 w 1159727"/>
              <a:gd name="connsiteY2" fmla="*/ 562491 h 607096"/>
              <a:gd name="connsiteX3" fmla="*/ 825191 w 1159727"/>
              <a:gd name="connsiteY3" fmla="*/ 573642 h 607096"/>
              <a:gd name="connsiteX4" fmla="*/ 1159727 w 1159727"/>
              <a:gd name="connsiteY4" fmla="*/ 607096 h 607096"/>
              <a:gd name="connsiteX5" fmla="*/ 1159727 w 1159727"/>
              <a:gd name="connsiteY5" fmla="*/ 149896 h 607096"/>
              <a:gd name="connsiteX6" fmla="*/ 1048215 w 1159727"/>
              <a:gd name="connsiteY6" fmla="*/ 38384 h 607096"/>
              <a:gd name="connsiteX7" fmla="*/ 701237 w 1159727"/>
              <a:gd name="connsiteY7" fmla="*/ 0 h 607096"/>
              <a:gd name="connsiteX8" fmla="*/ 434898 w 1159727"/>
              <a:gd name="connsiteY8" fmla="*/ 11151 h 607096"/>
              <a:gd name="connsiteX9" fmla="*/ 89210 w 1159727"/>
              <a:gd name="connsiteY9" fmla="*/ 49535 h 607096"/>
              <a:gd name="connsiteX10" fmla="*/ 0 w 1159727"/>
              <a:gd name="connsiteY10" fmla="*/ 116442 h 607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59727" h="607096">
                <a:moveTo>
                  <a:pt x="0" y="116442"/>
                </a:moveTo>
                <a:lnTo>
                  <a:pt x="9863" y="599586"/>
                </a:lnTo>
                <a:lnTo>
                  <a:pt x="379142" y="562491"/>
                </a:lnTo>
                <a:lnTo>
                  <a:pt x="825191" y="573642"/>
                </a:lnTo>
                <a:lnTo>
                  <a:pt x="1159727" y="607096"/>
                </a:lnTo>
                <a:lnTo>
                  <a:pt x="1159727" y="149896"/>
                </a:lnTo>
                <a:lnTo>
                  <a:pt x="1048215" y="38384"/>
                </a:lnTo>
                <a:lnTo>
                  <a:pt x="701237" y="0"/>
                </a:lnTo>
                <a:lnTo>
                  <a:pt x="434898" y="11151"/>
                </a:lnTo>
                <a:lnTo>
                  <a:pt x="89210" y="49535"/>
                </a:lnTo>
                <a:lnTo>
                  <a:pt x="0" y="116442"/>
                </a:lnTo>
                <a:close/>
              </a:path>
            </a:pathLst>
          </a:custGeom>
          <a:solidFill>
            <a:schemeClr val="bg1"/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  <p:pic>
        <p:nvPicPr>
          <p:cNvPr id="9" name="Graphic 8" descr="Wedding cake with solid fill">
            <a:extLst>
              <a:ext uri="{FF2B5EF4-FFF2-40B4-BE49-F238E27FC236}">
                <a16:creationId xmlns:a16="http://schemas.microsoft.com/office/drawing/2014/main" id="{DA30B330-D780-4C82-9D6A-FD7D1BA68FC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t="31506" b="44410"/>
          <a:stretch/>
        </p:blipFill>
        <p:spPr>
          <a:xfrm>
            <a:off x="4498536" y="3398353"/>
            <a:ext cx="2412000" cy="554905"/>
          </a:xfrm>
          <a:prstGeom prst="rect">
            <a:avLst/>
          </a:prstGeom>
        </p:spPr>
      </p:pic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9E71FE37-C2A1-45C0-ABE9-A6B4B96C1549}"/>
              </a:ext>
            </a:extLst>
          </p:cNvPr>
          <p:cNvGraphicFramePr>
            <a:graphicFrameLocks noGrp="1"/>
          </p:cNvGraphicFramePr>
          <p:nvPr/>
        </p:nvGraphicFramePr>
        <p:xfrm>
          <a:off x="6936666" y="2779120"/>
          <a:ext cx="5019706" cy="2152134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742838">
                  <a:extLst>
                    <a:ext uri="{9D8B030D-6E8A-4147-A177-3AD203B41FA5}">
                      <a16:colId xmlns:a16="http://schemas.microsoft.com/office/drawing/2014/main" val="671404405"/>
                    </a:ext>
                  </a:extLst>
                </a:gridCol>
                <a:gridCol w="928547">
                  <a:extLst>
                    <a:ext uri="{9D8B030D-6E8A-4147-A177-3AD203B41FA5}">
                      <a16:colId xmlns:a16="http://schemas.microsoft.com/office/drawing/2014/main" val="2500139443"/>
                    </a:ext>
                  </a:extLst>
                </a:gridCol>
                <a:gridCol w="1116107">
                  <a:extLst>
                    <a:ext uri="{9D8B030D-6E8A-4147-A177-3AD203B41FA5}">
                      <a16:colId xmlns:a16="http://schemas.microsoft.com/office/drawing/2014/main" val="1338003998"/>
                    </a:ext>
                  </a:extLst>
                </a:gridCol>
                <a:gridCol w="1116107">
                  <a:extLst>
                    <a:ext uri="{9D8B030D-6E8A-4147-A177-3AD203B41FA5}">
                      <a16:colId xmlns:a16="http://schemas.microsoft.com/office/drawing/2014/main" val="3927575502"/>
                    </a:ext>
                  </a:extLst>
                </a:gridCol>
                <a:gridCol w="1116107">
                  <a:extLst>
                    <a:ext uri="{9D8B030D-6E8A-4147-A177-3AD203B41FA5}">
                      <a16:colId xmlns:a16="http://schemas.microsoft.com/office/drawing/2014/main" val="4027172728"/>
                    </a:ext>
                  </a:extLst>
                </a:gridCol>
              </a:tblGrid>
              <a:tr h="440580"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L="69553" marR="69553" marT="34777" marB="34777"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L="69553" marR="69553" marT="34777" marB="34777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/>
                        <a:t>Placebo </a:t>
                      </a:r>
                    </a:p>
                  </a:txBody>
                  <a:tcPr marL="69553" marR="69553" marT="34777" marB="34777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/>
                        <a:t>Treatment</a:t>
                      </a:r>
                    </a:p>
                  </a:txBody>
                  <a:tcPr marL="69553" marR="69553" marT="34777" marB="34777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/>
                        <a:t>Total </a:t>
                      </a:r>
                    </a:p>
                  </a:txBody>
                  <a:tcPr marL="69553" marR="69553" marT="34777" marB="34777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5711262"/>
                  </a:ext>
                </a:extLst>
              </a:tr>
              <a:tr h="285259">
                <a:tc>
                  <a:txBody>
                    <a:bodyPr/>
                    <a:lstStyle/>
                    <a:p>
                      <a:r>
                        <a:rPr lang="en-GB" sz="1200"/>
                        <a:t>Age (y)</a:t>
                      </a:r>
                    </a:p>
                  </a:txBody>
                  <a:tcPr marL="69553" marR="69553" marT="34777" marB="34777"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/>
                        <a:t>n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15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13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28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81767"/>
                  </a:ext>
                </a:extLst>
              </a:tr>
              <a:tr h="285259"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L="69553" marR="69553" marT="34777" marB="34777"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/>
                        <a:t>Mean (</a:t>
                      </a:r>
                      <a:r>
                        <a:rPr lang="en-GB" sz="1200" err="1"/>
                        <a:t>sd</a:t>
                      </a:r>
                      <a:r>
                        <a:rPr lang="en-GB" sz="1200"/>
                        <a:t>)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73.6(9.35)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74.2(7.23)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71.8(8.29)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1371649"/>
                  </a:ext>
                </a:extLst>
              </a:tr>
              <a:tr h="285259"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L="69553" marR="69553" marT="34777" marB="34777"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10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10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10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014934"/>
                  </a:ext>
                </a:extLst>
              </a:tr>
              <a:tr h="285259">
                <a:tc>
                  <a:txBody>
                    <a:bodyPr/>
                    <a:lstStyle/>
                    <a:p>
                      <a:r>
                        <a:rPr lang="en-GB" sz="1200"/>
                        <a:t>Sex</a:t>
                      </a:r>
                    </a:p>
                  </a:txBody>
                  <a:tcPr marL="69553" marR="69553" marT="34777" marB="34777"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/>
                        <a:t>n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14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13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27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9783572"/>
                  </a:ext>
                </a:extLst>
              </a:tr>
              <a:tr h="285259"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L="69553" marR="69553" marT="34777" marB="34777"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/>
                        <a:t>Male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8 (57.1%)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7 (53.8%)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15 (55.6%)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4400279"/>
                  </a:ext>
                </a:extLst>
              </a:tr>
              <a:tr h="285259"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L="69553" marR="69553" marT="34777" marB="34777"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/>
                        <a:t>Female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6 (48.2%)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6 (46.1%)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12 (44.4%)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2875556"/>
                  </a:ext>
                </a:extLst>
              </a:tr>
            </a:tbl>
          </a:graphicData>
        </a:graphic>
      </p:graphicFrame>
      <p:sp>
        <p:nvSpPr>
          <p:cNvPr id="14" name="Left Brace 13">
            <a:extLst>
              <a:ext uri="{FF2B5EF4-FFF2-40B4-BE49-F238E27FC236}">
                <a16:creationId xmlns:a16="http://schemas.microsoft.com/office/drawing/2014/main" id="{777B44CD-983F-4506-8DF8-BBB937BD9160}"/>
              </a:ext>
            </a:extLst>
          </p:cNvPr>
          <p:cNvSpPr/>
          <p:nvPr/>
        </p:nvSpPr>
        <p:spPr>
          <a:xfrm>
            <a:off x="6655978" y="3236106"/>
            <a:ext cx="278807" cy="607096"/>
          </a:xfrm>
          <a:prstGeom prst="leftBrac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Graphic 9" descr="Wedding cake outline">
            <a:extLst>
              <a:ext uri="{FF2B5EF4-FFF2-40B4-BE49-F238E27FC236}">
                <a16:creationId xmlns:a16="http://schemas.microsoft.com/office/drawing/2014/main" id="{CEC52AAC-0FAA-4908-A909-E08228DE2FA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498536" y="2637012"/>
            <a:ext cx="2412380" cy="2412380"/>
          </a:xfrm>
          <a:prstGeom prst="rect">
            <a:avLst/>
          </a:prstGeom>
        </p:spPr>
      </p:pic>
      <p:sp>
        <p:nvSpPr>
          <p:cNvPr id="17" name="Left Brace 16">
            <a:extLst>
              <a:ext uri="{FF2B5EF4-FFF2-40B4-BE49-F238E27FC236}">
                <a16:creationId xmlns:a16="http://schemas.microsoft.com/office/drawing/2014/main" id="{55106A09-F5F2-4223-936B-35605A00A84D}"/>
              </a:ext>
            </a:extLst>
          </p:cNvPr>
          <p:cNvSpPr/>
          <p:nvPr/>
        </p:nvSpPr>
        <p:spPr>
          <a:xfrm>
            <a:off x="6655978" y="4058085"/>
            <a:ext cx="278807" cy="867594"/>
          </a:xfrm>
          <a:prstGeom prst="leftBrac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747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6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731B13"/>
                                      </p:to>
                                    </p:animClr>
                                    <p:set>
                                      <p:cBhvr>
                                        <p:cTn id="27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7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F3CD"/>
                                      </p:to>
                                    </p:animClr>
                                    <p:set>
                                      <p:cBhvr>
                                        <p:cTn id="38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4" grpId="0" animBg="1"/>
      <p:bldP spid="17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Renting A House With A Pool - Landlord Liability for Pools | Katchakid">
            <a:extLst>
              <a:ext uri="{FF2B5EF4-FFF2-40B4-BE49-F238E27FC236}">
                <a16:creationId xmlns:a16="http://schemas.microsoft.com/office/drawing/2014/main" id="{D545D62B-B7DD-4EEB-8A07-6B90498304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31"/>
          <a:stretch/>
        </p:blipFill>
        <p:spPr bwMode="auto">
          <a:xfrm>
            <a:off x="-29862" y="0"/>
            <a:ext cx="1222186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C41D6F60-2BB1-4913-AD4C-430C353F6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987" y="562928"/>
            <a:ext cx="11460163" cy="430887"/>
          </a:xfrm>
        </p:spPr>
        <p:txBody>
          <a:bodyPr/>
          <a:lstStyle/>
          <a:p>
            <a:r>
              <a:rPr lang="en-GB" i="1" dirty="0">
                <a:solidFill>
                  <a:schemeClr val="bg1"/>
                </a:solidFill>
              </a:rPr>
              <a:t>“Hey, look at what GSK are doing”</a:t>
            </a:r>
          </a:p>
        </p:txBody>
      </p:sp>
    </p:spTree>
    <p:extLst>
      <p:ext uri="{BB962C8B-B14F-4D97-AF65-F5344CB8AC3E}">
        <p14:creationId xmlns:p14="http://schemas.microsoft.com/office/powerpoint/2010/main" val="1454564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George RR Martin reveals inspiration behind Game of Thrones' iconic 'Winter  is Coming' phrase | The Independent | The Independent">
            <a:extLst>
              <a:ext uri="{FF2B5EF4-FFF2-40B4-BE49-F238E27FC236}">
                <a16:creationId xmlns:a16="http://schemas.microsoft.com/office/drawing/2014/main" id="{481B5828-2B3F-45F2-80EE-0D239677B4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9515C154-0F62-45D8-AF4A-A5DB76C718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4940" y="244475"/>
            <a:ext cx="11150600" cy="548009"/>
          </a:xfrm>
        </p:spPr>
        <p:txBody>
          <a:bodyPr>
            <a:normAutofit fontScale="90000"/>
          </a:bodyPr>
          <a:lstStyle/>
          <a:p>
            <a:r>
              <a:rPr lang="en-GB" dirty="0">
                <a:solidFill>
                  <a:schemeClr val="bg1"/>
                </a:solidFill>
              </a:rPr>
              <a:t>CDISC ARD’s is coming!</a:t>
            </a:r>
          </a:p>
        </p:txBody>
      </p:sp>
    </p:spTree>
    <p:extLst>
      <p:ext uri="{BB962C8B-B14F-4D97-AF65-F5344CB8AC3E}">
        <p14:creationId xmlns:p14="http://schemas.microsoft.com/office/powerpoint/2010/main" val="1624899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87268E9-3AE8-4730-9EA7-8F8407C42A9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65125" y="1311162"/>
            <a:ext cx="6873875" cy="4484800"/>
          </a:xfrm>
        </p:spPr>
        <p:txBody>
          <a:bodyPr/>
          <a:lstStyle/>
          <a:p>
            <a:r>
              <a:rPr lang="en-GB" dirty="0"/>
              <a:t>Saves effort</a:t>
            </a:r>
          </a:p>
          <a:p>
            <a:r>
              <a:rPr lang="en-GB" dirty="0"/>
              <a:t>Reduction in cycle time</a:t>
            </a:r>
          </a:p>
          <a:p>
            <a:pPr lvl="1"/>
            <a:r>
              <a:rPr lang="en-GB" dirty="0"/>
              <a:t>Key tasks off critical path</a:t>
            </a:r>
          </a:p>
          <a:p>
            <a:r>
              <a:rPr lang="en-GB" dirty="0">
                <a:solidFill>
                  <a:schemeClr val="tx1"/>
                </a:solidFill>
              </a:rPr>
              <a:t>We’ll achieve more by working together</a:t>
            </a:r>
          </a:p>
          <a:p>
            <a:r>
              <a:rPr lang="en-GB" dirty="0"/>
              <a:t>Tools are interchangeable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GSK have committed to this</a:t>
            </a:r>
          </a:p>
          <a:p>
            <a:r>
              <a:rPr lang="en-GB" dirty="0"/>
              <a:t>CDISC ARDs are coming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ADFE0BC-3F6B-44D0-BF97-B0436443E36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4D3FCFE-81D4-4BEC-A6DE-E13D93C98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Value Proposition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F74D445F-4871-470D-9A5D-67ADED35511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8198" name="Picture 6" descr="666,477 Carota Stock Photos, Pictures &amp; Royalty-Free Images - iStock">
            <a:extLst>
              <a:ext uri="{FF2B5EF4-FFF2-40B4-BE49-F238E27FC236}">
                <a16:creationId xmlns:a16="http://schemas.microsoft.com/office/drawing/2014/main" id="{5987312A-4E5F-400B-BCD1-3E87ED2726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5550" y="1332499"/>
            <a:ext cx="2001580" cy="2445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 descr="No spoilers] My dream casting for the most important character of the  series. : r/Stormlight_Archive">
            <a:extLst>
              <a:ext uri="{FF2B5EF4-FFF2-40B4-BE49-F238E27FC236}">
                <a16:creationId xmlns:a16="http://schemas.microsoft.com/office/drawing/2014/main" id="{0D9C03D5-3613-43A6-BDDF-1FE94A68E2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8230" y="3960161"/>
            <a:ext cx="2628900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3806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50CA3EC-8C92-4341-A01C-5EE450489C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822960"/>
          </a:xfrm>
          <a:solidFill>
            <a:schemeClr val="bg1"/>
          </a:solidFill>
        </p:spPr>
        <p:txBody>
          <a:bodyPr anchor="ctr">
            <a:normAutofit/>
          </a:bodyPr>
          <a:lstStyle/>
          <a:p>
            <a:r>
              <a:rPr lang="en-GB" dirty="0"/>
              <a:t>Why use R / Open source?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81E2296-9F1F-45CA-A985-42706C647E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5852159"/>
            <a:ext cx="12192000" cy="1005839"/>
          </a:xfrm>
          <a:solidFill>
            <a:schemeClr val="bg1"/>
          </a:solidFill>
        </p:spPr>
        <p:txBody>
          <a:bodyPr>
            <a:normAutofit fontScale="92500"/>
          </a:bodyPr>
          <a:lstStyle/>
          <a:p>
            <a:r>
              <a:rPr lang="en-GB" sz="2000" i="1" dirty="0">
                <a:hlinkClick r:id="rId2"/>
              </a:rPr>
              <a:t>Using R in Regulatory Review</a:t>
            </a:r>
            <a:br>
              <a:rPr lang="en-GB" sz="2000" dirty="0"/>
            </a:br>
            <a:r>
              <a:rPr lang="en-GB" sz="2000" i="1" dirty="0" err="1"/>
              <a:t>Review</a:t>
            </a:r>
            <a:r>
              <a:rPr lang="en-GB" sz="2000" i="1" dirty="0"/>
              <a:t> experience of the R consortium submission pilot 1, Hye Soo Cho, FDA</a:t>
            </a:r>
            <a:endParaRPr lang="en-GB" sz="2000" dirty="0"/>
          </a:p>
          <a:p>
            <a:r>
              <a:rPr lang="en-GB" sz="1900" dirty="0"/>
              <a:t>NB: The presentation reflects the views of the author and should not be construed to represent FDA’s views or policies</a:t>
            </a:r>
          </a:p>
        </p:txBody>
      </p:sp>
      <p:pic>
        <p:nvPicPr>
          <p:cNvPr id="8" name="Picture 7">
            <a:hlinkClick r:id="rId3"/>
            <a:extLst>
              <a:ext uri="{FF2B5EF4-FFF2-40B4-BE49-F238E27FC236}">
                <a16:creationId xmlns:a16="http://schemas.microsoft.com/office/drawing/2014/main" id="{E4EB8315-25FA-4673-8538-0B645F6709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2565" y="822960"/>
            <a:ext cx="8905875" cy="484373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83769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C8596C17-0E9F-4A1A-8C5E-F954D9AF742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9 questions to help you:</a:t>
            </a:r>
          </a:p>
          <a:p>
            <a:pPr lvl="1"/>
            <a:r>
              <a:rPr lang="en-GB" dirty="0"/>
              <a:t>Remember what you’ve been doing for two days</a:t>
            </a:r>
          </a:p>
          <a:p>
            <a:pPr lvl="1"/>
            <a:r>
              <a:rPr lang="en-GB" dirty="0"/>
              <a:t>Sell these concepts internally</a:t>
            </a:r>
          </a:p>
          <a:p>
            <a:pPr lvl="1"/>
            <a:endParaRPr lang="en-GB" dirty="0"/>
          </a:p>
          <a:p>
            <a:r>
              <a:rPr lang="en-GB" dirty="0"/>
              <a:t>Candy on offer…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B07803-1663-4AC9-B985-6A96E874C18B}"/>
              </a:ext>
            </a:extLst>
          </p:cNvPr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DB124F8D-6A21-41BB-B641-CA493D4F9456}" type="datetime4">
              <a:rPr lang="en-GB" smtClean="0"/>
              <a:t>26 August 2022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99390A-6D2C-47AA-B03F-E85CEDE9D0E5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54</a:t>
            </a:fld>
            <a:endParaRPr lang="en-GB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9778E578-773D-4930-90A3-C5F55E1D24D9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1B00D51-AB2F-4D8B-94AC-529E5EACF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Recap Quiz!</a:t>
            </a:r>
          </a:p>
        </p:txBody>
      </p:sp>
      <p:sp>
        <p:nvSpPr>
          <p:cNvPr id="15" name="Subtitle 14">
            <a:extLst>
              <a:ext uri="{FF2B5EF4-FFF2-40B4-BE49-F238E27FC236}">
                <a16:creationId xmlns:a16="http://schemas.microsoft.com/office/drawing/2014/main" id="{8781A2C8-24B5-4889-BEA4-B303458B3F8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9" name="Picture Placeholder 16" descr="A bag of candy&#10;&#10;Description automatically generated with low confidence">
            <a:extLst>
              <a:ext uri="{FF2B5EF4-FFF2-40B4-BE49-F238E27FC236}">
                <a16:creationId xmlns:a16="http://schemas.microsoft.com/office/drawing/2014/main" id="{5EFD525B-2156-4354-B0F6-60CDF76D4283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68" r="4568"/>
          <a:stretch>
            <a:fillRect/>
          </a:stretch>
        </p:blipFill>
        <p:spPr>
          <a:xfrm>
            <a:off x="8172450" y="1303338"/>
            <a:ext cx="3652838" cy="4787900"/>
          </a:xfrm>
          <a:prstGeom prst="roundRect">
            <a:avLst>
              <a:gd name="adj" fmla="val 4782"/>
            </a:avLst>
          </a:prstGeom>
        </p:spPr>
      </p:pic>
    </p:spTree>
    <p:extLst>
      <p:ext uri="{BB962C8B-B14F-4D97-AF65-F5344CB8AC3E}">
        <p14:creationId xmlns:p14="http://schemas.microsoft.com/office/powerpoint/2010/main" val="146064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CB3BC81-890A-4D68-8511-E1048706AF4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GB" dirty="0"/>
              <a:t>Name 5 potential destinations for Analysis Results Data [1pt for 4, 2pts for 5]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What {</a:t>
            </a:r>
            <a:r>
              <a:rPr lang="en-GB" dirty="0" err="1"/>
              <a:t>tfrmt</a:t>
            </a:r>
            <a:r>
              <a:rPr lang="en-GB" dirty="0"/>
              <a:t>} function defines the body of a table?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TRUE/FALSE? We require sample ARD in order to generate a mock </a:t>
            </a:r>
            <a:r>
              <a:rPr lang="en-GB" i="1" dirty="0" err="1"/>
              <a:t>gt</a:t>
            </a:r>
            <a:r>
              <a:rPr lang="en-GB" dirty="0"/>
              <a:t> object with {</a:t>
            </a:r>
            <a:r>
              <a:rPr lang="en-GB" dirty="0" err="1"/>
              <a:t>tfrmt</a:t>
            </a:r>
            <a:r>
              <a:rPr lang="en-GB" dirty="0"/>
              <a:t>}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TRUE/FALSE? We must know the output table structure before we can start our analysis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TRUE/FALSE? The {</a:t>
            </a:r>
            <a:r>
              <a:rPr lang="en-GB" dirty="0" err="1"/>
              <a:t>metatools</a:t>
            </a:r>
            <a:r>
              <a:rPr lang="en-GB" dirty="0"/>
              <a:t>} package holds the metadata used to build SDTM and </a:t>
            </a:r>
            <a:r>
              <a:rPr lang="en-GB" dirty="0" err="1"/>
              <a:t>ADaM</a:t>
            </a:r>
            <a:r>
              <a:rPr lang="en-GB" dirty="0"/>
              <a:t> datasets 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What does `</a:t>
            </a:r>
            <a:r>
              <a:rPr lang="en-GB" dirty="0" err="1">
                <a:latin typeface="Consolas" panose="020B0609020204030204" pitchFamily="49" charset="0"/>
              </a:rPr>
              <a:t>set_variable_labels</a:t>
            </a:r>
            <a:r>
              <a:rPr lang="en-GB" dirty="0">
                <a:latin typeface="Consolas" panose="020B0609020204030204" pitchFamily="49" charset="0"/>
              </a:rPr>
              <a:t>()</a:t>
            </a:r>
            <a:r>
              <a:rPr lang="en-GB" dirty="0"/>
              <a:t>` in {</a:t>
            </a:r>
            <a:r>
              <a:rPr lang="en-GB" dirty="0" err="1"/>
              <a:t>metatools</a:t>
            </a:r>
            <a:r>
              <a:rPr lang="en-GB" dirty="0"/>
              <a:t>} do?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8DAD4C8-A648-47AF-997D-7B5AF87779D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1CFFD6B-B56D-46FB-8B89-627947954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Quiz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3A4D325E-BAF8-4F66-A74F-71B9193500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6123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CB3BC81-890A-4D68-8511-E1048706AF4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6"/>
            </a:pP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What does `</a:t>
            </a:r>
            <a:r>
              <a:rPr lang="en-GB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set_variable_labels</a:t>
            </a: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()</a:t>
            </a: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` in </a:t>
            </a:r>
            <a:r>
              <a:rPr lang="en-GB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metatools</a:t>
            </a: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do?</a:t>
            </a:r>
          </a:p>
          <a:p>
            <a:pPr marL="457200" indent="-457200">
              <a:buFont typeface="+mj-lt"/>
              <a:buAutoNum type="arabicPeriod" startAt="6"/>
            </a:pPr>
            <a:r>
              <a:rPr lang="en-GB" dirty="0"/>
              <a:t>With an ARD, should multiple </a:t>
            </a:r>
            <a:r>
              <a:rPr lang="en-GB" dirty="0" err="1"/>
              <a:t>Sgrouping</a:t>
            </a:r>
            <a:r>
              <a:rPr lang="en-GB" dirty="0"/>
              <a:t> variables be</a:t>
            </a:r>
          </a:p>
          <a:p>
            <a:pPr marL="814742" lvl="1" indent="-457200">
              <a:buFont typeface="+mj-lt"/>
              <a:buAutoNum type="alphaLcPeriod"/>
            </a:pPr>
            <a:r>
              <a:rPr lang="en-GB" dirty="0"/>
              <a:t>Stacked in a single column</a:t>
            </a:r>
          </a:p>
          <a:p>
            <a:pPr marL="814742" lvl="1" indent="-457200">
              <a:buFont typeface="+mj-lt"/>
              <a:buAutoNum type="alphaLcPeriod"/>
            </a:pPr>
            <a:r>
              <a:rPr lang="en-GB" dirty="0"/>
              <a:t>Spread over columns, one distinct column per grouping variable</a:t>
            </a:r>
          </a:p>
          <a:p>
            <a:pPr marL="457200" indent="-457200">
              <a:buFont typeface="+mj-lt"/>
              <a:buAutoNum type="arabicPeriod" startAt="6"/>
            </a:pPr>
            <a:r>
              <a:rPr lang="en-GB" dirty="0"/>
              <a:t>TRUE/FALSE ARDs can be generated in SAS?</a:t>
            </a:r>
          </a:p>
          <a:p>
            <a:pPr marL="457200" indent="-457200">
              <a:buFont typeface="+mj-lt"/>
              <a:buAutoNum type="arabicPeriod" startAt="6"/>
            </a:pPr>
            <a:r>
              <a:rPr lang="en-GB" dirty="0"/>
              <a:t>Name two output formats that {</a:t>
            </a:r>
            <a:r>
              <a:rPr lang="en-GB" dirty="0" err="1"/>
              <a:t>gt</a:t>
            </a:r>
            <a:r>
              <a:rPr lang="en-GB" dirty="0"/>
              <a:t>} can create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8DAD4C8-A648-47AF-997D-7B5AF87779D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1CFFD6B-B56D-46FB-8B89-627947954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Quiz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3A4D325E-BAF8-4F66-A74F-71B9193500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6156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DC06825-FBD2-403F-A8C6-F53BDA9EC38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65125" y="1311162"/>
            <a:ext cx="4095664" cy="4484800"/>
          </a:xfrm>
        </p:spPr>
        <p:txBody>
          <a:bodyPr/>
          <a:lstStyle/>
          <a:p>
            <a:r>
              <a:rPr lang="en-GB" dirty="0"/>
              <a:t>How many times does the word ‘derive’ appear on the Admiral manual [v0.7.0]?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58CD18-C485-4074-B034-DAB70E4498B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4B4B93-1AB8-44B8-A7DE-0CF1634F9DD0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DB124F8D-6A21-41BB-B641-CA493D4F9456}" type="datetime4">
              <a:rPr lang="en-GB" smtClean="0"/>
              <a:t>26 August 2022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BC7E12-2FE5-4A77-B514-2F2AB7FC32D9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57</a:t>
            </a:fld>
            <a:endParaRPr lang="en-GB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A6592F7-AF42-4268-A642-C7A46328B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Tie breaker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A09F46C7-C74F-4316-9755-375779B387E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0" name="Picture 9" descr="Cat wearing a bow">
            <a:extLst>
              <a:ext uri="{FF2B5EF4-FFF2-40B4-BE49-F238E27FC236}">
                <a16:creationId xmlns:a16="http://schemas.microsoft.com/office/drawing/2014/main" id="{A5B9BFE2-5ACA-4638-9631-3ED1F46BD56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47"/>
          <a:stretch/>
        </p:blipFill>
        <p:spPr>
          <a:xfrm>
            <a:off x="4661125" y="1311162"/>
            <a:ext cx="7164163" cy="4449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327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7E2C9A-F3A1-4153-83DA-F53DE10906E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58</a:t>
            </a:fld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6F751F-9CF8-4787-ABC0-B4DFECDE6D7B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DB124F8D-6A21-41BB-B641-CA493D4F9456}" type="datetime4">
              <a:rPr lang="en-GB" smtClean="0"/>
              <a:t>26 August 2022</a:t>
            </a:fld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17AB42C-9496-4047-92DC-F58C8C75A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7649" y="5265270"/>
            <a:ext cx="3917315" cy="1016280"/>
          </a:xfrm>
        </p:spPr>
        <p:txBody>
          <a:bodyPr/>
          <a:lstStyle/>
          <a:p>
            <a:r>
              <a:rPr lang="en-GB" dirty="0">
                <a:hlinkClick r:id="rId2"/>
              </a:rPr>
              <a:t>https://github.com/pharmaverse/</a:t>
            </a:r>
            <a:endParaRPr lang="en-GB" dirty="0"/>
          </a:p>
          <a:p>
            <a:r>
              <a:rPr lang="en-GB" dirty="0">
                <a:hlinkClick r:id="rId3"/>
              </a:rPr>
              <a:t>https://gsk-biostatistics.github.io/tfrmt/</a:t>
            </a:r>
            <a:endParaRPr lang="en-GB" dirty="0"/>
          </a:p>
          <a:p>
            <a:r>
              <a:rPr lang="en-GB" dirty="0">
                <a:hlinkClick r:id="rId4"/>
              </a:rPr>
              <a:t>https://github.com/atorus-research/Tplyr</a:t>
            </a:r>
          </a:p>
          <a:p>
            <a:r>
              <a:rPr lang="en-GB" dirty="0">
                <a:ea typeface="+mn-lt"/>
                <a:cs typeface="+mn-lt"/>
                <a:hlinkClick r:id="rId5"/>
              </a:rPr>
              <a:t>https://github.com/atorus-research/metacore</a:t>
            </a:r>
            <a:endParaRPr lang="en-GB"/>
          </a:p>
          <a:p>
            <a:r>
              <a:rPr lang="en-GB" dirty="0">
                <a:ea typeface="+mn-lt"/>
                <a:cs typeface="+mn-lt"/>
                <a:hlinkClick r:id="rId6"/>
              </a:rPr>
              <a:t>https://github.com/pharmaverse/metatools</a:t>
            </a:r>
            <a:endParaRPr lang="en-GB"/>
          </a:p>
          <a:p>
            <a:endParaRPr lang="en-GB" dirty="0">
              <a:cs typeface="Arial"/>
            </a:endParaRPr>
          </a:p>
          <a:p>
            <a:endParaRPr lang="en-GB" dirty="0">
              <a:cs typeface="Noto San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8075E86-20B5-4EBE-A1C0-9B0632288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Can I help?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A5B61121-5C49-4F4C-A493-EE048451A6B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BC51CC0-8F50-4EC6-963B-FCFA7AE44D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1232" y="1398271"/>
            <a:ext cx="7124544" cy="284881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B6F5AF0-8327-4A35-ABFF-BDBC648E359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05776" y="135254"/>
            <a:ext cx="4487152" cy="321754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CE940F3-7EC1-46B7-AC20-9332E944FF8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05776" y="3703320"/>
            <a:ext cx="4434580" cy="3004186"/>
          </a:xfrm>
          <a:prstGeom prst="rect">
            <a:avLst/>
          </a:prstGeom>
        </p:spPr>
      </p:pic>
      <p:pic>
        <p:nvPicPr>
          <p:cNvPr id="20" name="Picture 19" descr="A close-up of a beetle&#10;&#10;Description automatically generated with medium confidence">
            <a:extLst>
              <a:ext uri="{FF2B5EF4-FFF2-40B4-BE49-F238E27FC236}">
                <a16:creationId xmlns:a16="http://schemas.microsoft.com/office/drawing/2014/main" id="{85C53DB3-4F4F-4C78-8820-9A416CE7C1A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2865" y="4597605"/>
            <a:ext cx="1806720" cy="10162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218" name="Picture 2" descr="Donations Money Jar On White Background Stock Photo - Download Image Now -  Coin, Jar, Savings - iStock">
            <a:extLst>
              <a:ext uri="{FF2B5EF4-FFF2-40B4-BE49-F238E27FC236}">
                <a16:creationId xmlns:a16="http://schemas.microsoft.com/office/drawing/2014/main" id="{604E775A-AAFD-48AA-B682-458891A1DD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8218" y="4519614"/>
            <a:ext cx="1558924" cy="2338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9987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PIONEERING GREENLAND BIKE CROSSING RAISES VALUABLE FUNDS FOR WOMEN AFFECTED  BY CLIMATE CHANGE - HER Planet Earth">
            <a:extLst>
              <a:ext uri="{FF2B5EF4-FFF2-40B4-BE49-F238E27FC236}">
                <a16:creationId xmlns:a16="http://schemas.microsoft.com/office/drawing/2014/main" id="{3D402638-CC68-46BF-88E6-271539FB2A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93" b="5184"/>
          <a:stretch/>
        </p:blipFill>
        <p:spPr bwMode="auto">
          <a:xfrm>
            <a:off x="-1" y="0"/>
            <a:ext cx="1220305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A45984E-8416-4458-9DAE-8E0A09FE1DD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59</a:t>
            </a:fld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1C3816E-8D25-4AED-ACFC-693BC0E8C94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346B58B4-0D72-4C8B-9355-854FB5782278}" type="datetime4">
              <a:rPr lang="en-GB" smtClean="0"/>
              <a:t>26 August 2022</a:t>
            </a:fld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2B50F9-B453-464D-9622-5761C5910D7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D9CA21A-C410-4B3D-B006-F3ADA8F4A1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0"/>
            <a:ext cx="11460163" cy="1298615"/>
          </a:xfrm>
        </p:spPr>
        <p:txBody>
          <a:bodyPr>
            <a:noAutofit/>
          </a:bodyPr>
          <a:lstStyle/>
          <a:p>
            <a:r>
              <a:rPr lang="en-GB" sz="6600" dirty="0">
                <a:solidFill>
                  <a:schemeClr val="bg1"/>
                </a:soli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678431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E3548B82-3402-4586-A9D5-A92FA76D8A3A}"/>
              </a:ext>
            </a:extLst>
          </p:cNvPr>
          <p:cNvSpPr txBox="1">
            <a:spLocks/>
          </p:cNvSpPr>
          <p:nvPr/>
        </p:nvSpPr>
        <p:spPr>
          <a:xfrm>
            <a:off x="5858534" y="993695"/>
            <a:ext cx="5090453" cy="1401216"/>
          </a:xfrm>
          <a:custGeom>
            <a:avLst/>
            <a:gdLst>
              <a:gd name="connsiteX0" fmla="*/ 185682 w 11460164"/>
              <a:gd name="connsiteY0" fmla="*/ 0 h 4484800"/>
              <a:gd name="connsiteX1" fmla="*/ 11274482 w 11460164"/>
              <a:gd name="connsiteY1" fmla="*/ 0 h 4484800"/>
              <a:gd name="connsiteX2" fmla="*/ 11460164 w 11460164"/>
              <a:gd name="connsiteY2" fmla="*/ 185682 h 4484800"/>
              <a:gd name="connsiteX3" fmla="*/ 11460164 w 11460164"/>
              <a:gd name="connsiteY3" fmla="*/ 456183 h 4484800"/>
              <a:gd name="connsiteX4" fmla="*/ 11460164 w 11460164"/>
              <a:gd name="connsiteY4" fmla="*/ 715601 h 4484800"/>
              <a:gd name="connsiteX5" fmla="*/ 11460164 w 11460164"/>
              <a:gd name="connsiteY5" fmla="*/ 4299118 h 4484800"/>
              <a:gd name="connsiteX6" fmla="*/ 11274482 w 11460164"/>
              <a:gd name="connsiteY6" fmla="*/ 4484800 h 4484800"/>
              <a:gd name="connsiteX7" fmla="*/ 185682 w 11460164"/>
              <a:gd name="connsiteY7" fmla="*/ 4484800 h 4484800"/>
              <a:gd name="connsiteX8" fmla="*/ 0 w 11460164"/>
              <a:gd name="connsiteY8" fmla="*/ 4299118 h 4484800"/>
              <a:gd name="connsiteX9" fmla="*/ 0 w 11460164"/>
              <a:gd name="connsiteY9" fmla="*/ 715601 h 4484800"/>
              <a:gd name="connsiteX10" fmla="*/ 0 w 11460164"/>
              <a:gd name="connsiteY10" fmla="*/ 456183 h 4484800"/>
              <a:gd name="connsiteX11" fmla="*/ 0 w 11460164"/>
              <a:gd name="connsiteY11" fmla="*/ 185682 h 4484800"/>
              <a:gd name="connsiteX12" fmla="*/ 185682 w 11460164"/>
              <a:gd name="connsiteY12" fmla="*/ 0 h 448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460164" h="4484800">
                <a:moveTo>
                  <a:pt x="185682" y="0"/>
                </a:moveTo>
                <a:lnTo>
                  <a:pt x="11274482" y="0"/>
                </a:lnTo>
                <a:cubicBezTo>
                  <a:pt x="11377031" y="0"/>
                  <a:pt x="11460164" y="83133"/>
                  <a:pt x="11460164" y="185682"/>
                </a:cubicBezTo>
                <a:lnTo>
                  <a:pt x="11460164" y="456183"/>
                </a:lnTo>
                <a:lnTo>
                  <a:pt x="11460164" y="715601"/>
                </a:lnTo>
                <a:lnTo>
                  <a:pt x="11460164" y="4299118"/>
                </a:lnTo>
                <a:cubicBezTo>
                  <a:pt x="11460164" y="4401667"/>
                  <a:pt x="11377031" y="4484800"/>
                  <a:pt x="11274482" y="4484800"/>
                </a:cubicBezTo>
                <a:lnTo>
                  <a:pt x="185682" y="4484800"/>
                </a:lnTo>
                <a:cubicBezTo>
                  <a:pt x="83133" y="4484800"/>
                  <a:pt x="0" y="4401667"/>
                  <a:pt x="0" y="4299118"/>
                </a:cubicBezTo>
                <a:lnTo>
                  <a:pt x="0" y="715601"/>
                </a:lnTo>
                <a:lnTo>
                  <a:pt x="0" y="456183"/>
                </a:lnTo>
                <a:lnTo>
                  <a:pt x="0" y="185682"/>
                </a:lnTo>
                <a:cubicBezTo>
                  <a:pt x="0" y="83133"/>
                  <a:pt x="83133" y="0"/>
                  <a:pt x="18568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180000" tIns="108000" rIns="180000" bIns="180000" rtlCol="0">
            <a:noAutofit/>
          </a:bodyPr>
          <a:lstStyle>
            <a:lvl1pPr marL="359991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7533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973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41415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9955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59946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99940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59931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19922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2000"/>
              <a:t>Lifecycle: </a:t>
            </a:r>
          </a:p>
          <a:p>
            <a:r>
              <a:rPr lang="en-GB" sz="1800"/>
              <a:t>It is on CRAN and has been around for ~2 years. Fairly stable, but new features are still being added 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264D956-F0E0-4552-81A8-868C528AC5E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86021" y="993695"/>
            <a:ext cx="5090453" cy="1401216"/>
          </a:xfrm>
        </p:spPr>
        <p:txBody>
          <a:bodyPr/>
          <a:lstStyle/>
          <a:p>
            <a:pPr marL="0" indent="0">
              <a:buNone/>
            </a:pPr>
            <a:r>
              <a:rPr lang="en-GB"/>
              <a:t>General Purpose: </a:t>
            </a:r>
          </a:p>
          <a:p>
            <a:r>
              <a:rPr lang="en-GB" sz="2000"/>
              <a:t>Building an ARD from an ADAM for standard descriptive statistics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FE2ADA-7A7B-441F-8C9B-8785D3AC3CE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GB" sz="1800"/>
              <a:t>https://atorus-research.github.io/Tplyr/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867576-9947-4F46-A1E0-17470DE2AC17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DB124F8D-6A21-41BB-B641-CA493D4F9456}" type="datetime4">
              <a:rPr lang="en-GB" smtClean="0"/>
              <a:t>26 August 2022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6846ED-305E-4DA3-8291-73C2B339C4D2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6</a:t>
            </a:fld>
            <a:endParaRPr lang="en-GB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C807667-947B-43EA-BCF9-A3A617ECC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{</a:t>
            </a:r>
            <a:r>
              <a:rPr lang="en-GB" err="1"/>
              <a:t>Tplyr</a:t>
            </a:r>
            <a:r>
              <a:rPr lang="en-GB"/>
              <a:t>} </a:t>
            </a:r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9DF01794-D089-46D8-9CBE-41477D56A1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0783" y="126760"/>
            <a:ext cx="1589010" cy="1616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BC0621C-125D-4A2B-8499-72CA74FAE9C4}"/>
              </a:ext>
            </a:extLst>
          </p:cNvPr>
          <p:cNvSpPr/>
          <p:nvPr/>
        </p:nvSpPr>
        <p:spPr bwMode="auto">
          <a:xfrm>
            <a:off x="586021" y="2512034"/>
            <a:ext cx="10362966" cy="300814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08000" numCol="2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2000" kern="0">
                <a:solidFill>
                  <a:schemeClr val="tx1"/>
                </a:solidFill>
              </a:rPr>
              <a:t>Common Functions: </a:t>
            </a:r>
          </a:p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600" kern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tplyr_table</a:t>
            </a:r>
            <a:r>
              <a:rPr lang="en-GB" sz="1600" ker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895335" lvl="1" indent="-285750" eaLnBrk="0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400" kern="0">
                <a:solidFill>
                  <a:schemeClr val="tx1"/>
                </a:solidFill>
                <a:cs typeface="Courier New" panose="02070309020205020404" pitchFamily="49" charset="0"/>
              </a:rPr>
              <a:t>Setup a table </a:t>
            </a:r>
            <a:r>
              <a:rPr lang="en-GB" sz="1400" ker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600" kern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add_layer</a:t>
            </a:r>
            <a:r>
              <a:rPr lang="en-GB" sz="1600" ker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895335" lvl="1" indent="-285750" eaLnBrk="0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400" kern="0">
                <a:solidFill>
                  <a:schemeClr val="tx1"/>
                </a:solidFill>
                <a:cs typeface="Courier New" panose="02070309020205020404" pitchFamily="49" charset="0"/>
              </a:rPr>
              <a:t>Adds a layer to build descriptive stats on </a:t>
            </a:r>
          </a:p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600" kern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group_count</a:t>
            </a:r>
            <a:r>
              <a:rPr lang="en-GB" sz="1600" ker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895335" lvl="1" indent="-285750" eaLnBrk="0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400" kern="0">
                <a:solidFill>
                  <a:schemeClr val="tx1"/>
                </a:solidFill>
                <a:cs typeface="Courier New" panose="02070309020205020404" pitchFamily="49" charset="0"/>
              </a:rPr>
              <a:t>Calculates count based descriptive stats </a:t>
            </a:r>
          </a:p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600" kern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group_desc</a:t>
            </a:r>
            <a:r>
              <a:rPr lang="en-GB" sz="1600" ker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895335" lvl="1" indent="-285750" eaLnBrk="0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400" kern="0">
                <a:solidFill>
                  <a:schemeClr val="tx1"/>
                </a:solidFill>
                <a:cs typeface="Courier New" panose="02070309020205020404" pitchFamily="49" charset="0"/>
              </a:rPr>
              <a:t>Calculates continuous descriptive stats </a:t>
            </a:r>
          </a:p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600" kern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add_total_group</a:t>
            </a:r>
            <a:r>
              <a:rPr lang="en-GB" sz="1600" ker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895335" lvl="1" indent="-285750" eaLnBrk="0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400" kern="0">
                <a:solidFill>
                  <a:schemeClr val="tx1"/>
                </a:solidFill>
                <a:cs typeface="Courier New" panose="02070309020205020404" pitchFamily="49" charset="0"/>
              </a:rPr>
              <a:t>Adds totals column </a:t>
            </a:r>
          </a:p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600" kern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get_numeric_data</a:t>
            </a:r>
            <a:r>
              <a:rPr lang="en-GB" sz="1600" ker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895335" lvl="1" indent="-285750" eaLnBrk="0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400" kern="0">
                <a:solidFill>
                  <a:schemeClr val="tx1"/>
                </a:solidFill>
                <a:cs typeface="Courier New" panose="02070309020205020404" pitchFamily="49" charset="0"/>
              </a:rPr>
              <a:t>Pulls out an ARD from a </a:t>
            </a:r>
            <a:r>
              <a:rPr lang="en-GB" sz="1400" kern="0" err="1">
                <a:solidFill>
                  <a:schemeClr val="tx1"/>
                </a:solidFill>
                <a:cs typeface="Courier New" panose="02070309020205020404" pitchFamily="49" charset="0"/>
              </a:rPr>
              <a:t>Tplyr</a:t>
            </a:r>
            <a:r>
              <a:rPr lang="en-GB" sz="1400" kern="0">
                <a:solidFill>
                  <a:schemeClr val="tx1"/>
                </a:solidFill>
                <a:cs typeface="Courier New" panose="02070309020205020404" pitchFamily="49" charset="0"/>
              </a:rPr>
              <a:t> table </a:t>
            </a:r>
          </a:p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600" kern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set_distinct_by</a:t>
            </a:r>
            <a:r>
              <a:rPr lang="en-GB" sz="1600" ker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895335" lvl="1" indent="-285750" eaLnBrk="0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400" kern="0">
                <a:solidFill>
                  <a:schemeClr val="tx1"/>
                </a:solidFill>
                <a:cs typeface="Courier New" panose="02070309020205020404" pitchFamily="49" charset="0"/>
              </a:rPr>
              <a:t>Sets how to count distinct subjects</a:t>
            </a:r>
          </a:p>
        </p:txBody>
      </p:sp>
    </p:spTree>
    <p:extLst>
      <p:ext uri="{BB962C8B-B14F-4D97-AF65-F5344CB8AC3E}">
        <p14:creationId xmlns:p14="http://schemas.microsoft.com/office/powerpoint/2010/main" val="91069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acher showing scientific experiment to students">
            <a:extLst>
              <a:ext uri="{FF2B5EF4-FFF2-40B4-BE49-F238E27FC236}">
                <a16:creationId xmlns:a16="http://schemas.microsoft.com/office/drawing/2014/main" id="{D69740E9-B156-47A6-A419-46530C179B8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6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37FC51-CF7F-439D-A74E-4DB46B0D55D1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DB124F8D-6A21-41BB-B641-CA493D4F9456}" type="datetime4">
              <a:rPr lang="en-GB" smtClean="0"/>
              <a:t>26 August 2022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9FA9B1-8C8D-4614-A54A-AA4E5451FB76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7</a:t>
            </a:fld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93087DE-39B1-4B02-9F81-FDD53094166E}"/>
              </a:ext>
            </a:extLst>
          </p:cNvPr>
          <p:cNvSpPr txBox="1"/>
          <p:nvPr/>
        </p:nvSpPr>
        <p:spPr>
          <a:xfrm>
            <a:off x="5181600" y="494228"/>
            <a:ext cx="914400" cy="914400"/>
          </a:xfrm>
          <a:prstGeom prst="rect">
            <a:avLst/>
          </a:prstGeom>
          <a:noFill/>
        </p:spPr>
        <p:txBody>
          <a:bodyPr wrap="none" lIns="180000" tIns="180000" rIns="180000" bIns="180000" rtlCol="0">
            <a:normAutofit fontScale="92500" lnSpcReduction="20000"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4400" b="1">
                <a:solidFill>
                  <a:srgbClr val="F36633"/>
                </a:solidFill>
                <a:latin typeface="Arial"/>
                <a:ea typeface="+mj-ea"/>
              </a:rPr>
              <a:t>Demo time</a:t>
            </a:r>
            <a:endParaRPr lang="en-GB" sz="480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7763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87A7724-C32C-44BC-BBBC-7E0C0D7E95D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solidFill>
            <a:schemeClr val="accent3">
              <a:lumMod val="40000"/>
              <a:lumOff val="60000"/>
            </a:schemeClr>
          </a:solidFill>
        </p:spPr>
        <p:txBody>
          <a:bodyPr/>
          <a:lstStyle/>
          <a:p>
            <a:pPr marL="457200" indent="-457200">
              <a:buFont typeface="+mj-lt"/>
              <a:buAutoNum type="alphaUcPeriod"/>
            </a:pPr>
            <a:r>
              <a:rPr lang="en-GB" sz="1800"/>
              <a:t>Add layers for ethnicity and baseline BMI to the demography table</a:t>
            </a:r>
          </a:p>
          <a:p>
            <a:pPr marL="457200" indent="-457200">
              <a:buFont typeface="+mj-lt"/>
              <a:buAutoNum type="alphaUcPeriod"/>
            </a:pPr>
            <a:endParaRPr lang="en-GB" sz="1800"/>
          </a:p>
          <a:p>
            <a:pPr marL="457200" indent="-457200">
              <a:buFont typeface="+mj-lt"/>
              <a:buAutoNum type="alphaUcPeriod"/>
            </a:pPr>
            <a:r>
              <a:rPr lang="en-GB" sz="1800"/>
              <a:t>Calculate the number and percentage of </a:t>
            </a:r>
            <a:r>
              <a:rPr lang="en-GB" sz="1800" b="1" i="1"/>
              <a:t>unique</a:t>
            </a:r>
            <a:r>
              <a:rPr lang="en-GB" sz="1800"/>
              <a:t> subjects with at least one AE by AEBODSYS, AETERM, and treatment</a:t>
            </a:r>
          </a:p>
          <a:p>
            <a:pPr marL="457200" indent="-457200">
              <a:buFont typeface="+mj-lt"/>
              <a:buAutoNum type="alphaUcPeriod"/>
            </a:pPr>
            <a:endParaRPr lang="en-GB" sz="1800"/>
          </a:p>
          <a:p>
            <a:pPr marL="457200" indent="-457200">
              <a:buFont typeface="+mj-lt"/>
              <a:buAutoNum type="alphaUcPeriod"/>
            </a:pPr>
            <a:r>
              <a:rPr lang="en-GB" sz="1800"/>
              <a:t> Calculate the number and percentage of *unique* subjects with any AE by adding an additional count layer to the code from 5B. Also add a total treatment group. </a:t>
            </a:r>
          </a:p>
          <a:p>
            <a:pPr marL="457200" indent="-457200">
              <a:buFont typeface="+mj-lt"/>
              <a:buAutoNum type="alphaUcPeriod"/>
            </a:pPr>
            <a:endParaRPr lang="en-GB" sz="1800"/>
          </a:p>
          <a:p>
            <a:pPr marL="457200" indent="-457200">
              <a:buFont typeface="+mj-lt"/>
              <a:buAutoNum type="alphaUcPeriod"/>
            </a:pPr>
            <a:r>
              <a:rPr lang="en-GB" sz="1800"/>
              <a:t>For the safety population, calculate descriptive statistics for each pulmonary function tests at each visit and each treatment</a:t>
            </a:r>
          </a:p>
          <a:p>
            <a:pPr marL="457200" indent="-457200">
              <a:buFont typeface="+mj-lt"/>
              <a:buAutoNum type="alphaUcPeriod"/>
            </a:pPr>
            <a:endParaRPr lang="en-GB" sz="1800"/>
          </a:p>
          <a:p>
            <a:pPr marL="457200" indent="-457200">
              <a:buFont typeface="+mj-lt"/>
              <a:buAutoNum type="alphaUcPeriod"/>
            </a:pPr>
            <a:r>
              <a:rPr lang="en-GB" sz="1800"/>
              <a:t>Get the same descriptive statistics as in (D) for the change from baseline of each pulmonary function test by visit and treatment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E996EC-9A0C-4D94-869D-7F5B5C4D0A3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73489E-EC57-4C24-8422-831470A3771C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DB124F8D-6A21-41BB-B641-CA493D4F9456}" type="datetime4">
              <a:rPr lang="en-GB" smtClean="0"/>
              <a:t>26 August 2022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7FD61A-22CD-4E6F-A5C5-B62A9E4DFA27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8</a:t>
            </a:fld>
            <a:endParaRPr lang="en-GB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9E1057F-9D16-42FB-92C6-F7D88082F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Exercise 5: Creating ARDs 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895DEA9-696F-4235-86A9-E4BAD779191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347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12BC68-DB5E-478E-8C4C-D0DD2F962BB4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5C36D2BF-D8B1-4705-ABD7-209D78E9EBFF}" type="datetime4">
              <a:rPr lang="en-GB" smtClean="0"/>
              <a:t>26 August 2022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194638-0192-4C05-ABFE-6C7C3DAED48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9</a:t>
            </a:fld>
            <a:endParaRPr lang="en-GB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A406B69-B3EC-4351-9DE9-6571343A816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157B4C4E-B39B-45A5-B413-C9C1C580E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9E6D78DD-57BD-420D-B560-56928FC5DDB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EAA3764-6573-4366-ADA9-E5AC5CDDB6E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98329" y="1503138"/>
            <a:ext cx="11460701" cy="399600"/>
          </a:xfrm>
        </p:spPr>
        <p:txBody>
          <a:bodyPr/>
          <a:lstStyle/>
          <a:p>
            <a:r>
              <a:rPr lang="en-US" sz="3600">
                <a:solidFill>
                  <a:schemeClr val="bg1"/>
                </a:solidFill>
                <a:latin typeface="Copperplate Gothic Bold" panose="020E0705020206020404" pitchFamily="34" charset="0"/>
              </a:rPr>
              <a:t>Math warning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ADDB92-ED88-4823-A422-849A00C96C4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32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DESIGN_ID_GSK " val="DqY5De45"/>
  <p:tag name="ARTICULATE_SLIDE_COUNT" val="30"/>
  <p:tag name="ARTICULATE_PROJECT_OPEN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GSK ">
  <a:themeElements>
    <a:clrScheme name="GSK_Template_2022">
      <a:dk1>
        <a:srgbClr val="000000"/>
      </a:dk1>
      <a:lt1>
        <a:sysClr val="window" lastClr="FFFFFF"/>
      </a:lt1>
      <a:dk2>
        <a:srgbClr val="F36633"/>
      </a:dk2>
      <a:lt2>
        <a:srgbClr val="959595"/>
      </a:lt2>
      <a:accent1>
        <a:srgbClr val="6658A6"/>
      </a:accent1>
      <a:accent2>
        <a:srgbClr val="E21860"/>
      </a:accent2>
      <a:accent3>
        <a:srgbClr val="69B445"/>
      </a:accent3>
      <a:accent4>
        <a:srgbClr val="244EA2"/>
      </a:accent4>
      <a:accent5>
        <a:srgbClr val="FFC709"/>
      </a:accent5>
      <a:accent6>
        <a:srgbClr val="DC4133"/>
      </a:accent6>
      <a:hlink>
        <a:srgbClr val="000000"/>
      </a:hlink>
      <a:folHlink>
        <a:srgbClr val="F0EFED"/>
      </a:folHlink>
    </a:clrScheme>
    <a:fontScheme name="GSK_Template_2022">
      <a:majorFont>
        <a:latin typeface="Arial"/>
        <a:ea typeface=""/>
        <a:cs typeface="Noto Sans"/>
      </a:majorFont>
      <a:minorFont>
        <a:latin typeface="Arial"/>
        <a:ea typeface=""/>
        <a:cs typeface="Noto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>
            <a:lumMod val="95000"/>
          </a:schemeClr>
        </a:solidFill>
        <a:ln>
          <a:noFill/>
          <a:headEnd/>
          <a:tailEnd/>
        </a:ln>
        <a:effectLst/>
      </a:spPr>
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<a:prstTxWarp prst="textNoShape">
          <a:avLst/>
        </a:prstTxWarp>
        <a:noAutofit/>
      </a:bodyPr>
      <a:lstStyle>
        <a:defPPr marL="285750" indent="-285750" algn="l" eaLnBrk="0" fontAlgn="auto" hangingPunct="0">
          <a:spcBef>
            <a:spcPts val="300"/>
          </a:spcBef>
          <a:spcAft>
            <a:spcPts val="300"/>
          </a:spcAft>
          <a:buClr>
            <a:schemeClr val="tx2"/>
          </a:buClr>
          <a:buSzPct val="150000"/>
          <a:buFont typeface="Arial" panose="020B0604020202020204" pitchFamily="34" charset="0"/>
          <a:buChar char="•"/>
          <a:defRPr sz="1600" kern="0" dirty="0" err="1" smtClean="0">
            <a:solidFill>
              <a:schemeClr val="tx1"/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9050" cap="rnd"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0000" tIns="180000" rIns="180000" bIns="180000" rtlCol="0">
        <a:normAutofit/>
      </a:bodyPr>
      <a:lstStyle>
        <a:defPPr marL="285750" indent="-285750" algn="l">
          <a:spcBef>
            <a:spcPts val="300"/>
          </a:spcBef>
          <a:spcAft>
            <a:spcPts val="300"/>
          </a:spcAft>
          <a:buClr>
            <a:schemeClr val="tx2"/>
          </a:buClr>
          <a:buSzPct val="150000"/>
          <a:buFont typeface="Arial" panose="020B0604020202020204" pitchFamily="34" charset="0"/>
          <a:buChar char="•"/>
          <a:defRPr sz="16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41" id="{0F9AAB7D-1D41-470D-BDE9-0153B14481CB}" vid="{09603FEC-0634-44A1-BA85-3A41A49EB8CE}"/>
    </a:ext>
  </a:extLst>
</a:theme>
</file>

<file path=ppt/theme/theme2.xml><?xml version="1.0" encoding="utf-8"?>
<a:theme xmlns:a="http://schemas.openxmlformats.org/drawingml/2006/main" name="Office Theme">
  <a:themeElements>
    <a:clrScheme name="GSK_Template_2022">
      <a:dk1>
        <a:srgbClr val="000000"/>
      </a:dk1>
      <a:lt1>
        <a:sysClr val="window" lastClr="FFFFFF"/>
      </a:lt1>
      <a:dk2>
        <a:srgbClr val="F36633"/>
      </a:dk2>
      <a:lt2>
        <a:srgbClr val="959595"/>
      </a:lt2>
      <a:accent1>
        <a:srgbClr val="6658A6"/>
      </a:accent1>
      <a:accent2>
        <a:srgbClr val="E21860"/>
      </a:accent2>
      <a:accent3>
        <a:srgbClr val="69B445"/>
      </a:accent3>
      <a:accent4>
        <a:srgbClr val="244EA2"/>
      </a:accent4>
      <a:accent5>
        <a:srgbClr val="FFC709"/>
      </a:accent5>
      <a:accent6>
        <a:srgbClr val="DC4133"/>
      </a:accent6>
      <a:hlink>
        <a:srgbClr val="000000"/>
      </a:hlink>
      <a:folHlink>
        <a:srgbClr val="F0EFED"/>
      </a:folHlink>
    </a:clrScheme>
    <a:fontScheme name="GSK_Template_2022">
      <a:majorFont>
        <a:latin typeface="Arial"/>
        <a:ea typeface=""/>
        <a:cs typeface="Noto Sans"/>
      </a:majorFont>
      <a:minorFont>
        <a:latin typeface="Arial"/>
        <a:ea typeface=""/>
        <a:cs typeface="Noto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GSK_Template_2022">
      <a:dk1>
        <a:srgbClr val="000000"/>
      </a:dk1>
      <a:lt1>
        <a:sysClr val="window" lastClr="FFFFFF"/>
      </a:lt1>
      <a:dk2>
        <a:srgbClr val="F36633"/>
      </a:dk2>
      <a:lt2>
        <a:srgbClr val="959595"/>
      </a:lt2>
      <a:accent1>
        <a:srgbClr val="6658A6"/>
      </a:accent1>
      <a:accent2>
        <a:srgbClr val="E21860"/>
      </a:accent2>
      <a:accent3>
        <a:srgbClr val="69B445"/>
      </a:accent3>
      <a:accent4>
        <a:srgbClr val="244EA2"/>
      </a:accent4>
      <a:accent5>
        <a:srgbClr val="FFC709"/>
      </a:accent5>
      <a:accent6>
        <a:srgbClr val="DC4133"/>
      </a:accent6>
      <a:hlink>
        <a:srgbClr val="000000"/>
      </a:hlink>
      <a:folHlink>
        <a:srgbClr val="F0EFED"/>
      </a:folHlink>
    </a:clrScheme>
    <a:fontScheme name="GSK_Template_2022">
      <a:majorFont>
        <a:latin typeface="Arial"/>
        <a:ea typeface=""/>
        <a:cs typeface="Noto Sans"/>
      </a:majorFont>
      <a:minorFont>
        <a:latin typeface="Arial"/>
        <a:ea typeface=""/>
        <a:cs typeface="Noto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B269D60A26F4642AA1E677256F2E032" ma:contentTypeVersion="12" ma:contentTypeDescription="Create a new document." ma:contentTypeScope="" ma:versionID="f78fec7a3d50c6fb2d1fc7c451cf99a7">
  <xsd:schema xmlns:xsd="http://www.w3.org/2001/XMLSchema" xmlns:xs="http://www.w3.org/2001/XMLSchema" xmlns:p="http://schemas.microsoft.com/office/2006/metadata/properties" xmlns:ns2="550a3387-8665-414f-a969-20fd01afbfbd" xmlns:ns3="9641202b-d8e1-479a-b9d3-80668c928eba" targetNamespace="http://schemas.microsoft.com/office/2006/metadata/properties" ma:root="true" ma:fieldsID="7792736fe7935a0c0bd46b951e871362" ns2:_="" ns3:_="">
    <xsd:import namespace="550a3387-8665-414f-a969-20fd01afbfbd"/>
    <xsd:import namespace="9641202b-d8e1-479a-b9d3-80668c928eb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50a3387-8665-414f-a969-20fd01afbfb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Image Tags" ma:readOnly="false" ma:fieldId="{5cf76f15-5ced-4ddc-b409-7134ff3c332f}" ma:taxonomyMulti="true" ma:sspId="c451d461-d530-465a-81eb-73ef42a83da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4" nillable="true" ma:displayName="Location" ma:internalName="MediaServiceLocation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641202b-d8e1-479a-b9d3-80668c928eba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d2240b4c-4e80-4d68-81c1-f83c290622ca}" ma:internalName="TaxCatchAll" ma:showField="CatchAllData" ma:web="9641202b-d8e1-479a-b9d3-80668c928eb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550a3387-8665-414f-a969-20fd01afbfbd">
      <Terms xmlns="http://schemas.microsoft.com/office/infopath/2007/PartnerControls"/>
    </lcf76f155ced4ddcb4097134ff3c332f>
    <TaxCatchAll xmlns="9641202b-d8e1-479a-b9d3-80668c928eba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EA3C22D-7A17-4071-9650-1D05DB16E30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50a3387-8665-414f-a969-20fd01afbfbd"/>
    <ds:schemaRef ds:uri="9641202b-d8e1-479a-b9d3-80668c928eb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7FC8329-C6F9-417B-AFDE-5E22243E6E66}">
  <ds:schemaRefs>
    <ds:schemaRef ds:uri="http://schemas.microsoft.com/office/2006/metadata/properties"/>
    <ds:schemaRef ds:uri="http://schemas.microsoft.com/office/2006/documentManagement/types"/>
    <ds:schemaRef ds:uri="http://purl.org/dc/terms/"/>
    <ds:schemaRef ds:uri="9641202b-d8e1-479a-b9d3-80668c928eba"/>
    <ds:schemaRef ds:uri="http://purl.org/dc/dcmitype/"/>
    <ds:schemaRef ds:uri="550a3387-8665-414f-a969-20fd01afbfbd"/>
    <ds:schemaRef ds:uri="http://purl.org/dc/elements/1.1/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303C2598-5C98-4F56-AE3B-2B4FA553B3F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GSK_New_PPT_16x9_Template_MAY22_v1</Template>
  <TotalTime>198</TotalTime>
  <Words>2709</Words>
  <Application>Microsoft Office PowerPoint</Application>
  <PresentationFormat>Widescreen</PresentationFormat>
  <Paragraphs>617</Paragraphs>
  <Slides>59</Slides>
  <Notes>49</Notes>
  <HiddenSlides>2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5" baseType="lpstr">
      <vt:lpstr>Arial</vt:lpstr>
      <vt:lpstr>Consolas</vt:lpstr>
      <vt:lpstr>Copperplate Gothic Bold</vt:lpstr>
      <vt:lpstr>Courier New</vt:lpstr>
      <vt:lpstr>Sitka Display Semibold</vt:lpstr>
      <vt:lpstr>GSK </vt:lpstr>
      <vt:lpstr>Day 2</vt:lpstr>
      <vt:lpstr>Map</vt:lpstr>
      <vt:lpstr>Rules of ARDs</vt:lpstr>
      <vt:lpstr>A Note About ARDs </vt:lpstr>
      <vt:lpstr>Descriptive statistics </vt:lpstr>
      <vt:lpstr>{Tplyr} </vt:lpstr>
      <vt:lpstr>PowerPoint Presentation</vt:lpstr>
      <vt:lpstr>Exercise 5: Creating ARDs </vt:lpstr>
      <vt:lpstr>PowerPoint Presentation</vt:lpstr>
      <vt:lpstr>Statistical Tables process flow</vt:lpstr>
      <vt:lpstr>Primary Analysis</vt:lpstr>
      <vt:lpstr>Primary Analysis</vt:lpstr>
      <vt:lpstr>Primary Analysis</vt:lpstr>
      <vt:lpstr>Primary Analysis</vt:lpstr>
      <vt:lpstr>Primary Analysis</vt:lpstr>
      <vt:lpstr>Exercise 6: Convert stats analysis into an ARD </vt:lpstr>
      <vt:lpstr>Map</vt:lpstr>
      <vt:lpstr>PowerPoint Presentation</vt:lpstr>
      <vt:lpstr>Exercise 7: Make tables</vt:lpstr>
      <vt:lpstr>Map</vt:lpstr>
      <vt:lpstr>Comparison of current vs future process </vt:lpstr>
      <vt:lpstr>PowerPoint Presentation</vt:lpstr>
      <vt:lpstr>Roadmap – Art of the Possible</vt:lpstr>
      <vt:lpstr>The Possibilities of Analysis Result Data</vt:lpstr>
      <vt:lpstr>The Possibilities of Analysis Result Data, {tfrmt}, and {ggplot2}</vt:lpstr>
      <vt:lpstr>Sharing Data for Tables &amp; Figures</vt:lpstr>
      <vt:lpstr>Sharing Data for Tables, Figures, Meta Analysis</vt:lpstr>
      <vt:lpstr>Combining Tables</vt:lpstr>
      <vt:lpstr>Save Format Options</vt:lpstr>
      <vt:lpstr>Styling Tables with {gt} </vt:lpstr>
      <vt:lpstr>Saving gt to use Downstream</vt:lpstr>
      <vt:lpstr>Publication Outputs</vt:lpstr>
      <vt:lpstr>Updating tfrmt’s</vt:lpstr>
      <vt:lpstr>Demo Time </vt:lpstr>
      <vt:lpstr>Interactivity and Dynamism</vt:lpstr>
      <vt:lpstr>Shiny &amp; Interactive Exploration</vt:lpstr>
      <vt:lpstr>Future of tfrmt </vt:lpstr>
      <vt:lpstr>Future of tfrmt in your organization</vt:lpstr>
      <vt:lpstr>Exercise 8</vt:lpstr>
      <vt:lpstr>reserve</vt:lpstr>
      <vt:lpstr>Primary Analysis</vt:lpstr>
      <vt:lpstr>Map</vt:lpstr>
      <vt:lpstr>How do I sell this internally?</vt:lpstr>
      <vt:lpstr>These tools save effort</vt:lpstr>
      <vt:lpstr>Analysis Results Data</vt:lpstr>
      <vt:lpstr>Exercise 1b</vt:lpstr>
      <vt:lpstr>Reduction in Cycle time</vt:lpstr>
      <vt:lpstr>We’ll achieve more by working together</vt:lpstr>
      <vt:lpstr>Tools are interchangeable</vt:lpstr>
      <vt:lpstr>“Hey, look at what GSK are doing”</vt:lpstr>
      <vt:lpstr>CDISC ARD’s is coming!</vt:lpstr>
      <vt:lpstr>Value Proposition</vt:lpstr>
      <vt:lpstr>Why use R / Open source?</vt:lpstr>
      <vt:lpstr>Recap Quiz!</vt:lpstr>
      <vt:lpstr>Quiz</vt:lpstr>
      <vt:lpstr>Quiz</vt:lpstr>
      <vt:lpstr>Tie breaker</vt:lpstr>
      <vt:lpstr>Can I help?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Andy Nicholls</dc:creator>
  <cp:lastModifiedBy>Christina Fillmore</cp:lastModifiedBy>
  <cp:revision>8</cp:revision>
  <dcterms:created xsi:type="dcterms:W3CDTF">2022-07-12T10:40:41Z</dcterms:created>
  <dcterms:modified xsi:type="dcterms:W3CDTF">2022-08-26T10:01:32Z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0x0101002B269D60A26F4642AA1E677256F2E032</vt:lpwstr>
  </property>
  <property fmtid="{D5CDD505-2E9C-101B-9397-08002B2CF9AE}" pid="3" name="MediaServiceImageTags">
    <vt:lpwstr/>
  </property>
  <property fmtid="{D5CDD505-2E9C-101B-9397-08002B2CF9AE}" pid="4" name="ArticulateGUID">
    <vt:lpwstr>15CDE283-B26F-4D28-871F-EAED173C219D</vt:lpwstr>
  </property>
  <property fmtid="{D5CDD505-2E9C-101B-9397-08002B2CF9AE}" pid="5" name="ArticulatePath">
    <vt:lpwstr>Presentation1</vt:lpwstr>
  </property>
</Properties>
</file>